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5" r:id="rId1"/>
  </p:sldMasterIdLst>
  <p:sldIdLst>
    <p:sldId id="260" r:id="rId2"/>
    <p:sldId id="261" r:id="rId3"/>
    <p:sldId id="263" r:id="rId4"/>
    <p:sldId id="264" r:id="rId5"/>
    <p:sldId id="265" r:id="rId6"/>
    <p:sldId id="266" r:id="rId7"/>
    <p:sldId id="269" r:id="rId8"/>
    <p:sldId id="270" r:id="rId9"/>
    <p:sldId id="272" r:id="rId10"/>
    <p:sldId id="273" r:id="rId11"/>
    <p:sldId id="274" r:id="rId12"/>
    <p:sldId id="275" r:id="rId13"/>
    <p:sldId id="271" r:id="rId14"/>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900"/>
    <a:srgbClr val="A90001"/>
    <a:srgbClr val="008BD5"/>
    <a:srgbClr val="A900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116" d="100"/>
          <a:sy n="116" d="100"/>
        </p:scale>
        <p:origin x="138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章タイトル">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07B8AF24-0254-4C94-B742-11513009E2DB}" type="datetimeFigureOut">
              <a:rPr kumimoji="1" lang="ja-JP" altLang="en-US" smtClean="0"/>
              <a:t>2018/1/11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0B2C611-B567-4896-BA24-81273EC59EDF}" type="slidenum">
              <a:rPr kumimoji="1" lang="ja-JP" altLang="en-US" smtClean="0"/>
              <a:t>‹#›</a:t>
            </a:fld>
            <a:endParaRPr kumimoji="1" lang="ja-JP" altLang="en-US"/>
          </a:p>
        </p:txBody>
      </p:sp>
      <p:pic>
        <p:nvPicPr>
          <p:cNvPr id="7" name="図 6" descr="meishi-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6403" y="6600659"/>
            <a:ext cx="953482" cy="233226"/>
          </a:xfrm>
          <a:prstGeom prst="rect">
            <a:avLst/>
          </a:prstGeom>
        </p:spPr>
      </p:pic>
      <p:sp>
        <p:nvSpPr>
          <p:cNvPr id="2" name="Title"/>
          <p:cNvSpPr>
            <a:spLocks noGrp="1"/>
          </p:cNvSpPr>
          <p:nvPr>
            <p:ph type="title" hasCustomPrompt="1"/>
          </p:nvPr>
        </p:nvSpPr>
        <p:spPr>
          <a:xfrm>
            <a:off x="276226" y="3093737"/>
            <a:ext cx="8591548" cy="480131"/>
          </a:xfrm>
        </p:spPr>
        <p:txBody>
          <a:bodyPr/>
          <a:lstStyle/>
          <a:p>
            <a:r>
              <a:rPr kumimoji="1" lang="ja-JP" altLang="en-US" dirty="0"/>
              <a:t>タイトルを入力</a:t>
            </a:r>
          </a:p>
        </p:txBody>
      </p:sp>
    </p:spTree>
    <p:extLst>
      <p:ext uri="{BB962C8B-B14F-4D97-AF65-F5344CB8AC3E}">
        <p14:creationId xmlns:p14="http://schemas.microsoft.com/office/powerpoint/2010/main" val="104604066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07B8AF24-0254-4C94-B742-11513009E2DB}" type="datetimeFigureOut">
              <a:rPr kumimoji="1" lang="ja-JP" altLang="en-US" smtClean="0"/>
              <a:t>2018/1/11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0B2C611-B567-4896-BA24-81273EC59EDF}" type="slidenum">
              <a:rPr kumimoji="1" lang="ja-JP" altLang="en-US" smtClean="0"/>
              <a:t>‹#›</a:t>
            </a:fld>
            <a:endParaRPr kumimoji="1" lang="ja-JP" altLang="en-US"/>
          </a:p>
        </p:txBody>
      </p:sp>
      <p:pic>
        <p:nvPicPr>
          <p:cNvPr id="7" name="図 6" descr="meishi-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6403" y="6600659"/>
            <a:ext cx="953482" cy="233226"/>
          </a:xfrm>
          <a:prstGeom prst="rect">
            <a:avLst/>
          </a:prstGeom>
        </p:spPr>
      </p:pic>
      <p:sp>
        <p:nvSpPr>
          <p:cNvPr id="8" name="Message"/>
          <p:cNvSpPr>
            <a:spLocks noGrp="1"/>
          </p:cNvSpPr>
          <p:nvPr>
            <p:ph type="body" sz="quarter" idx="13" hasCustomPrompt="1"/>
          </p:nvPr>
        </p:nvSpPr>
        <p:spPr>
          <a:xfrm>
            <a:off x="309563" y="1084327"/>
            <a:ext cx="8496300" cy="424732"/>
          </a:xfrm>
          <a:noFill/>
        </p:spPr>
        <p:txBody>
          <a:bodyPr wrap="square" rtlCol="0">
            <a:spAutoFit/>
          </a:bodyPr>
          <a:lstStyle>
            <a:lvl1pPr marL="342900" indent="-342900">
              <a:buFont typeface="+mj-lt"/>
              <a:buAutoNum type="arabicPeriod"/>
              <a:defRPr kumimoji="1" lang="ja-JP" altLang="en-US" sz="1800" kern="1200" dirty="0">
                <a:solidFill>
                  <a:schemeClr val="tx1"/>
                </a:solidFill>
                <a:latin typeface="+mn-lt"/>
                <a:ea typeface="+mn-ea"/>
                <a:cs typeface="+mn-cs"/>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285750" marR="0" lvl="0" indent="-285750" defTabSz="457200" fontAlgn="auto">
              <a:lnSpc>
                <a:spcPct val="120000"/>
              </a:lnSpc>
              <a:spcBef>
                <a:spcPts val="0"/>
              </a:spcBef>
              <a:spcAft>
                <a:spcPts val="0"/>
              </a:spcAft>
              <a:buClrTx/>
              <a:buSzTx/>
              <a:tabLst/>
            </a:pPr>
            <a:r>
              <a:rPr kumimoji="1" lang="ja-JP" altLang="en-US" dirty="0"/>
              <a:t>メッセージライン</a:t>
            </a:r>
          </a:p>
        </p:txBody>
      </p:sp>
      <p:sp>
        <p:nvSpPr>
          <p:cNvPr id="6" name="テキスト ボックス 5"/>
          <p:cNvSpPr txBox="1"/>
          <p:nvPr userDrawn="1"/>
        </p:nvSpPr>
        <p:spPr>
          <a:xfrm>
            <a:off x="276226" y="305809"/>
            <a:ext cx="8591548" cy="427361"/>
          </a:xfrm>
          <a:prstGeom prst="rect">
            <a:avLst/>
          </a:prstGeom>
          <a:noFill/>
        </p:spPr>
        <p:txBody>
          <a:bodyPr wrap="square" rtlCol="0">
            <a:spAutoFit/>
          </a:bodyPr>
          <a:lstStyle/>
          <a:p>
            <a:pPr algn="ctr" defTabSz="914400" rtl="0" eaLnBrk="1" latinLnBrk="0" hangingPunct="1">
              <a:lnSpc>
                <a:spcPct val="90000"/>
              </a:lnSpc>
              <a:spcBef>
                <a:spcPct val="0"/>
              </a:spcBef>
              <a:buNone/>
            </a:pPr>
            <a:r>
              <a:rPr kumimoji="1" lang="ja-JP" altLang="en-US" sz="2400" b="1" kern="1200" dirty="0">
                <a:solidFill>
                  <a:srgbClr val="008BD5"/>
                </a:solidFill>
                <a:latin typeface="+mn-lt"/>
                <a:ea typeface="+mn-ea"/>
                <a:cs typeface="+mn-cs"/>
              </a:rPr>
              <a:t>今回の学習範囲</a:t>
            </a:r>
          </a:p>
        </p:txBody>
      </p:sp>
      <p:cxnSp>
        <p:nvCxnSpPr>
          <p:cNvPr id="9" name="直線コネクタ 8"/>
          <p:cNvCxnSpPr/>
          <p:nvPr userDrawn="1"/>
        </p:nvCxnSpPr>
        <p:spPr>
          <a:xfrm>
            <a:off x="364067" y="859526"/>
            <a:ext cx="8441267" cy="0"/>
          </a:xfrm>
          <a:prstGeom prst="line">
            <a:avLst/>
          </a:prstGeom>
          <a:ln w="6350">
            <a:solidFill>
              <a:schemeClr val="bg1">
                <a:lumMod val="50000"/>
              </a:schemeClr>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110122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コンテンツ">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fld id="{07B8AF24-0254-4C94-B742-11513009E2DB}" type="datetimeFigureOut">
              <a:rPr kumimoji="1" lang="ja-JP" altLang="en-US" smtClean="0"/>
              <a:t>2018/1/11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0B2C611-B567-4896-BA24-81273EC59EDF}" type="slidenum">
              <a:rPr kumimoji="1" lang="ja-JP" altLang="en-US" smtClean="0"/>
              <a:t>‹#›</a:t>
            </a:fld>
            <a:endParaRPr kumimoji="1" lang="ja-JP" altLang="en-US"/>
          </a:p>
        </p:txBody>
      </p:sp>
      <p:pic>
        <p:nvPicPr>
          <p:cNvPr id="8" name="図 7" descr="meishi-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6403" y="6600659"/>
            <a:ext cx="953482" cy="233226"/>
          </a:xfrm>
          <a:prstGeom prst="rect">
            <a:avLst/>
          </a:prstGeom>
        </p:spPr>
      </p:pic>
      <p:cxnSp>
        <p:nvCxnSpPr>
          <p:cNvPr id="15" name="直線コネクタ 14"/>
          <p:cNvCxnSpPr/>
          <p:nvPr userDrawn="1"/>
        </p:nvCxnSpPr>
        <p:spPr>
          <a:xfrm>
            <a:off x="364067" y="1685299"/>
            <a:ext cx="8441267" cy="0"/>
          </a:xfrm>
          <a:prstGeom prst="line">
            <a:avLst/>
          </a:prstGeom>
          <a:ln w="6350">
            <a:solidFill>
              <a:schemeClr val="bg1">
                <a:lumMod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12" name="Message"/>
          <p:cNvSpPr>
            <a:spLocks noGrp="1"/>
          </p:cNvSpPr>
          <p:nvPr>
            <p:ph type="body" sz="quarter" idx="13" hasCustomPrompt="1"/>
          </p:nvPr>
        </p:nvSpPr>
        <p:spPr>
          <a:xfrm>
            <a:off x="309563" y="901427"/>
            <a:ext cx="8496300" cy="718777"/>
          </a:xfrm>
          <a:noFill/>
        </p:spPr>
        <p:txBody>
          <a:bodyPr wrap="square" rtlCol="0">
            <a:normAutofit/>
          </a:bodyPr>
          <a:lstStyle>
            <a:lvl1pPr>
              <a:defRPr kumimoji="1" lang="ja-JP" altLang="en-US" sz="1800" kern="1200" dirty="0">
                <a:solidFill>
                  <a:schemeClr val="tx1"/>
                </a:solidFill>
                <a:latin typeface="+mn-lt"/>
                <a:ea typeface="+mn-ea"/>
                <a:cs typeface="+mn-cs"/>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0" marR="0" lvl="0" indent="0" defTabSz="457200" fontAlgn="auto">
              <a:lnSpc>
                <a:spcPct val="120000"/>
              </a:lnSpc>
              <a:spcBef>
                <a:spcPts val="0"/>
              </a:spcBef>
              <a:spcAft>
                <a:spcPts val="0"/>
              </a:spcAft>
              <a:buClrTx/>
              <a:buSzTx/>
              <a:buFontTx/>
              <a:buNone/>
              <a:tabLst/>
            </a:pPr>
            <a:r>
              <a:rPr kumimoji="1" lang="ja-JP" altLang="en-US" dirty="0"/>
              <a:t>メッセージライン</a:t>
            </a:r>
          </a:p>
        </p:txBody>
      </p:sp>
      <p:sp>
        <p:nvSpPr>
          <p:cNvPr id="14" name="Header"/>
          <p:cNvSpPr>
            <a:spLocks noGrp="1"/>
          </p:cNvSpPr>
          <p:nvPr>
            <p:ph type="body" sz="quarter" idx="14" hasCustomPrompt="1"/>
          </p:nvPr>
        </p:nvSpPr>
        <p:spPr>
          <a:xfrm>
            <a:off x="49164" y="78434"/>
            <a:ext cx="9070721" cy="286232"/>
          </a:xfrm>
          <a:noFill/>
        </p:spPr>
        <p:txBody>
          <a:bodyPr wrap="square" rtlCol="0">
            <a:spAutoFit/>
          </a:bodyPr>
          <a:lstStyle>
            <a:lvl1pPr marL="0" indent="0">
              <a:buNone/>
              <a:defRPr lang="ja-JP" altLang="en-US" sz="1400" smtClean="0">
                <a:latin typeface="+mn-lt"/>
                <a:ea typeface="+mn-ea"/>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0" lvl="0" defTabSz="457200"/>
            <a:r>
              <a:rPr kumimoji="1" lang="ja-JP" altLang="en-US" dirty="0"/>
              <a:t>ヘッダー</a:t>
            </a:r>
          </a:p>
        </p:txBody>
      </p:sp>
      <p:sp>
        <p:nvSpPr>
          <p:cNvPr id="7" name="Title"/>
          <p:cNvSpPr>
            <a:spLocks noGrp="1"/>
          </p:cNvSpPr>
          <p:nvPr>
            <p:ph sz="quarter" idx="15" hasCustomPrompt="1"/>
          </p:nvPr>
        </p:nvSpPr>
        <p:spPr>
          <a:xfrm>
            <a:off x="364066" y="391025"/>
            <a:ext cx="8441267" cy="484187"/>
          </a:xfrm>
        </p:spPr>
        <p:txBody>
          <a:bodyPr anchor="ctr">
            <a:noAutofit/>
          </a:bodyPr>
          <a:lstStyle>
            <a:lvl1pPr algn="l">
              <a:defRPr kumimoji="1" lang="ja-JP" altLang="en-US" sz="2400" b="1" kern="1200" dirty="0">
                <a:solidFill>
                  <a:srgbClr val="008BD5"/>
                </a:solidFill>
                <a:latin typeface="+mn-lt"/>
                <a:ea typeface="+mn-ea"/>
                <a:cs typeface="+mn-cs"/>
              </a:defRPr>
            </a:lvl1pPr>
            <a:lvl2pPr>
              <a:defRPr kumimoji="1" lang="ja-JP" altLang="en-US" sz="2400" b="1" kern="1200" dirty="0" smtClean="0">
                <a:solidFill>
                  <a:srgbClr val="EE7900"/>
                </a:solidFill>
                <a:latin typeface="+mn-lt"/>
                <a:ea typeface="+mn-ea"/>
                <a:cs typeface="+mn-cs"/>
              </a:defRPr>
            </a:lvl2pPr>
            <a:lvl3pPr>
              <a:defRPr kumimoji="1" lang="ja-JP" altLang="en-US" sz="2400" b="1" kern="1200" dirty="0" smtClean="0">
                <a:solidFill>
                  <a:srgbClr val="EE7900"/>
                </a:solidFill>
                <a:latin typeface="+mn-lt"/>
                <a:ea typeface="+mn-ea"/>
                <a:cs typeface="+mn-cs"/>
              </a:defRPr>
            </a:lvl3pPr>
            <a:lvl4pPr>
              <a:defRPr kumimoji="1" lang="ja-JP" altLang="en-US" sz="2400" b="1" kern="1200" dirty="0" smtClean="0">
                <a:solidFill>
                  <a:srgbClr val="EE7900"/>
                </a:solidFill>
                <a:latin typeface="+mn-lt"/>
                <a:ea typeface="+mn-ea"/>
                <a:cs typeface="+mn-cs"/>
              </a:defRPr>
            </a:lvl4pPr>
            <a:lvl5pPr>
              <a:defRPr kumimoji="1" lang="ja-JP" altLang="en-US" sz="2400" b="1" kern="1200" dirty="0">
                <a:solidFill>
                  <a:srgbClr val="EE7900"/>
                </a:solidFill>
                <a:latin typeface="+mn-lt"/>
                <a:ea typeface="+mn-ea"/>
                <a:cs typeface="+mn-cs"/>
              </a:defRPr>
            </a:lvl5pPr>
          </a:lstStyle>
          <a:p>
            <a:pPr marL="0" marR="0" lvl="0" indent="0" algn="l" defTabSz="457200" rtl="0" eaLnBrk="1" fontAlgn="auto" latinLnBrk="0" hangingPunct="1">
              <a:lnSpc>
                <a:spcPct val="140000"/>
              </a:lnSpc>
              <a:spcBef>
                <a:spcPts val="0"/>
              </a:spcBef>
              <a:spcAft>
                <a:spcPts val="0"/>
              </a:spcAft>
              <a:buClrTx/>
              <a:buSzTx/>
              <a:buFontTx/>
              <a:buNone/>
              <a:tabLst/>
            </a:pPr>
            <a:r>
              <a:rPr kumimoji="1" lang="ja-JP" altLang="en-US" dirty="0"/>
              <a:t>タイトルを入力</a:t>
            </a:r>
          </a:p>
        </p:txBody>
      </p:sp>
    </p:spTree>
    <p:extLst>
      <p:ext uri="{BB962C8B-B14F-4D97-AF65-F5344CB8AC3E}">
        <p14:creationId xmlns:p14="http://schemas.microsoft.com/office/powerpoint/2010/main" val="2782149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コンテンツ">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fld id="{07B8AF24-0254-4C94-B742-11513009E2DB}" type="datetimeFigureOut">
              <a:rPr kumimoji="1" lang="ja-JP" altLang="en-US" smtClean="0"/>
              <a:t>2018/1/11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0B2C611-B567-4896-BA24-81273EC59EDF}" type="slidenum">
              <a:rPr kumimoji="1" lang="ja-JP" altLang="en-US" smtClean="0"/>
              <a:t>‹#›</a:t>
            </a:fld>
            <a:endParaRPr kumimoji="1" lang="ja-JP" altLang="en-US"/>
          </a:p>
        </p:txBody>
      </p:sp>
      <p:pic>
        <p:nvPicPr>
          <p:cNvPr id="8" name="図 7" descr="meishi-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6403" y="6600659"/>
            <a:ext cx="953482" cy="233226"/>
          </a:xfrm>
          <a:prstGeom prst="rect">
            <a:avLst/>
          </a:prstGeom>
        </p:spPr>
      </p:pic>
      <p:cxnSp>
        <p:nvCxnSpPr>
          <p:cNvPr id="15" name="直線コネクタ 14"/>
          <p:cNvCxnSpPr/>
          <p:nvPr userDrawn="1"/>
        </p:nvCxnSpPr>
        <p:spPr>
          <a:xfrm>
            <a:off x="364066" y="1995542"/>
            <a:ext cx="8441267" cy="0"/>
          </a:xfrm>
          <a:prstGeom prst="line">
            <a:avLst/>
          </a:prstGeom>
          <a:ln w="6350">
            <a:solidFill>
              <a:schemeClr val="bg1">
                <a:lumMod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12" name="Message"/>
          <p:cNvSpPr>
            <a:spLocks noGrp="1"/>
          </p:cNvSpPr>
          <p:nvPr>
            <p:ph type="body" sz="quarter" idx="13" hasCustomPrompt="1"/>
          </p:nvPr>
        </p:nvSpPr>
        <p:spPr>
          <a:xfrm>
            <a:off x="309563" y="901427"/>
            <a:ext cx="8496300" cy="981706"/>
          </a:xfrm>
          <a:noFill/>
        </p:spPr>
        <p:txBody>
          <a:bodyPr wrap="square" rtlCol="0">
            <a:normAutofit/>
          </a:bodyPr>
          <a:lstStyle>
            <a:lvl1pPr>
              <a:defRPr kumimoji="1" lang="ja-JP" altLang="en-US" sz="1800" kern="1200" dirty="0">
                <a:solidFill>
                  <a:schemeClr val="tx1"/>
                </a:solidFill>
                <a:latin typeface="+mn-lt"/>
                <a:ea typeface="+mn-ea"/>
                <a:cs typeface="+mn-cs"/>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0" marR="0" lvl="0" indent="0" defTabSz="457200" fontAlgn="auto">
              <a:lnSpc>
                <a:spcPct val="120000"/>
              </a:lnSpc>
              <a:spcBef>
                <a:spcPts val="0"/>
              </a:spcBef>
              <a:spcAft>
                <a:spcPts val="0"/>
              </a:spcAft>
              <a:buClrTx/>
              <a:buSzTx/>
              <a:buFontTx/>
              <a:buNone/>
              <a:tabLst/>
            </a:pPr>
            <a:r>
              <a:rPr kumimoji="1" lang="ja-JP" altLang="en-US" dirty="0"/>
              <a:t>メッセージライン</a:t>
            </a:r>
          </a:p>
        </p:txBody>
      </p:sp>
      <p:sp>
        <p:nvSpPr>
          <p:cNvPr id="14" name="Header"/>
          <p:cNvSpPr>
            <a:spLocks noGrp="1"/>
          </p:cNvSpPr>
          <p:nvPr>
            <p:ph type="body" sz="quarter" idx="14" hasCustomPrompt="1"/>
          </p:nvPr>
        </p:nvSpPr>
        <p:spPr>
          <a:xfrm>
            <a:off x="49164" y="78434"/>
            <a:ext cx="9070721" cy="286232"/>
          </a:xfrm>
          <a:noFill/>
        </p:spPr>
        <p:txBody>
          <a:bodyPr wrap="square" rtlCol="0">
            <a:spAutoFit/>
          </a:bodyPr>
          <a:lstStyle>
            <a:lvl1pPr marL="0" indent="0">
              <a:buNone/>
              <a:defRPr lang="ja-JP" altLang="en-US" sz="1400" smtClean="0">
                <a:latin typeface="+mn-lt"/>
                <a:ea typeface="+mn-ea"/>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0" lvl="0" defTabSz="457200"/>
            <a:r>
              <a:rPr kumimoji="1" lang="ja-JP" altLang="en-US" dirty="0"/>
              <a:t>ヘッダー</a:t>
            </a:r>
          </a:p>
        </p:txBody>
      </p:sp>
      <p:sp>
        <p:nvSpPr>
          <p:cNvPr id="7" name="Title"/>
          <p:cNvSpPr>
            <a:spLocks noGrp="1"/>
          </p:cNvSpPr>
          <p:nvPr>
            <p:ph sz="quarter" idx="15" hasCustomPrompt="1"/>
          </p:nvPr>
        </p:nvSpPr>
        <p:spPr>
          <a:xfrm>
            <a:off x="364066" y="391025"/>
            <a:ext cx="8441267" cy="484187"/>
          </a:xfrm>
        </p:spPr>
        <p:txBody>
          <a:bodyPr anchor="ctr">
            <a:noAutofit/>
          </a:bodyPr>
          <a:lstStyle>
            <a:lvl1pPr algn="l">
              <a:defRPr kumimoji="1" lang="ja-JP" altLang="en-US" sz="2400" b="1" kern="1200" dirty="0">
                <a:solidFill>
                  <a:srgbClr val="008BD5"/>
                </a:solidFill>
                <a:latin typeface="+mn-lt"/>
                <a:ea typeface="+mn-ea"/>
                <a:cs typeface="+mn-cs"/>
              </a:defRPr>
            </a:lvl1pPr>
            <a:lvl2pPr>
              <a:defRPr kumimoji="1" lang="ja-JP" altLang="en-US" sz="2400" b="1" kern="1200" dirty="0" smtClean="0">
                <a:solidFill>
                  <a:srgbClr val="EE7900"/>
                </a:solidFill>
                <a:latin typeface="+mn-lt"/>
                <a:ea typeface="+mn-ea"/>
                <a:cs typeface="+mn-cs"/>
              </a:defRPr>
            </a:lvl2pPr>
            <a:lvl3pPr>
              <a:defRPr kumimoji="1" lang="ja-JP" altLang="en-US" sz="2400" b="1" kern="1200" dirty="0" smtClean="0">
                <a:solidFill>
                  <a:srgbClr val="EE7900"/>
                </a:solidFill>
                <a:latin typeface="+mn-lt"/>
                <a:ea typeface="+mn-ea"/>
                <a:cs typeface="+mn-cs"/>
              </a:defRPr>
            </a:lvl3pPr>
            <a:lvl4pPr>
              <a:defRPr kumimoji="1" lang="ja-JP" altLang="en-US" sz="2400" b="1" kern="1200" dirty="0" smtClean="0">
                <a:solidFill>
                  <a:srgbClr val="EE7900"/>
                </a:solidFill>
                <a:latin typeface="+mn-lt"/>
                <a:ea typeface="+mn-ea"/>
                <a:cs typeface="+mn-cs"/>
              </a:defRPr>
            </a:lvl4pPr>
            <a:lvl5pPr>
              <a:defRPr kumimoji="1" lang="ja-JP" altLang="en-US" sz="2400" b="1" kern="1200" dirty="0">
                <a:solidFill>
                  <a:srgbClr val="EE7900"/>
                </a:solidFill>
                <a:latin typeface="+mn-lt"/>
                <a:ea typeface="+mn-ea"/>
                <a:cs typeface="+mn-cs"/>
              </a:defRPr>
            </a:lvl5pPr>
          </a:lstStyle>
          <a:p>
            <a:pPr marL="0" marR="0" lvl="0" indent="0" algn="l" defTabSz="457200" rtl="0" eaLnBrk="1" fontAlgn="auto" latinLnBrk="0" hangingPunct="1">
              <a:lnSpc>
                <a:spcPct val="140000"/>
              </a:lnSpc>
              <a:spcBef>
                <a:spcPts val="0"/>
              </a:spcBef>
              <a:spcAft>
                <a:spcPts val="0"/>
              </a:spcAft>
              <a:buClrTx/>
              <a:buSzTx/>
              <a:buFontTx/>
              <a:buNone/>
              <a:tabLst/>
            </a:pPr>
            <a:r>
              <a:rPr kumimoji="1" lang="ja-JP" altLang="en-US" dirty="0"/>
              <a:t>タイトルを入力</a:t>
            </a:r>
          </a:p>
        </p:txBody>
      </p:sp>
    </p:spTree>
    <p:extLst>
      <p:ext uri="{BB962C8B-B14F-4D97-AF65-F5344CB8AC3E}">
        <p14:creationId xmlns:p14="http://schemas.microsoft.com/office/powerpoint/2010/main" val="264033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コンテンツ">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fld id="{07B8AF24-0254-4C94-B742-11513009E2DB}" type="datetimeFigureOut">
              <a:rPr kumimoji="1" lang="ja-JP" altLang="en-US" smtClean="0"/>
              <a:t>2018/1/11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0B2C611-B567-4896-BA24-81273EC59EDF}" type="slidenum">
              <a:rPr kumimoji="1" lang="ja-JP" altLang="en-US" smtClean="0"/>
              <a:t>‹#›</a:t>
            </a:fld>
            <a:endParaRPr kumimoji="1" lang="ja-JP" altLang="en-US"/>
          </a:p>
        </p:txBody>
      </p:sp>
      <p:pic>
        <p:nvPicPr>
          <p:cNvPr id="8" name="図 7" descr="meishi-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6403" y="6600659"/>
            <a:ext cx="953482" cy="233226"/>
          </a:xfrm>
          <a:prstGeom prst="rect">
            <a:avLst/>
          </a:prstGeom>
        </p:spPr>
      </p:pic>
      <p:cxnSp>
        <p:nvCxnSpPr>
          <p:cNvPr id="15" name="直線コネクタ 14"/>
          <p:cNvCxnSpPr/>
          <p:nvPr userDrawn="1"/>
        </p:nvCxnSpPr>
        <p:spPr>
          <a:xfrm>
            <a:off x="364066" y="1383220"/>
            <a:ext cx="8441267" cy="0"/>
          </a:xfrm>
          <a:prstGeom prst="line">
            <a:avLst/>
          </a:prstGeom>
          <a:ln w="6350">
            <a:solidFill>
              <a:schemeClr val="bg1">
                <a:lumMod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12" name="Message"/>
          <p:cNvSpPr>
            <a:spLocks noGrp="1"/>
          </p:cNvSpPr>
          <p:nvPr>
            <p:ph type="body" sz="quarter" idx="13" hasCustomPrompt="1"/>
          </p:nvPr>
        </p:nvSpPr>
        <p:spPr>
          <a:xfrm>
            <a:off x="309563" y="901427"/>
            <a:ext cx="8496300" cy="583569"/>
          </a:xfrm>
          <a:noFill/>
        </p:spPr>
        <p:txBody>
          <a:bodyPr wrap="square" rtlCol="0">
            <a:normAutofit/>
          </a:bodyPr>
          <a:lstStyle>
            <a:lvl1pPr>
              <a:defRPr kumimoji="1" lang="ja-JP" altLang="en-US" sz="1800" kern="1200" dirty="0">
                <a:solidFill>
                  <a:schemeClr val="tx1"/>
                </a:solidFill>
                <a:latin typeface="+mn-lt"/>
                <a:ea typeface="+mn-ea"/>
                <a:cs typeface="+mn-cs"/>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0" marR="0" lvl="0" indent="0" defTabSz="457200" fontAlgn="auto">
              <a:lnSpc>
                <a:spcPct val="120000"/>
              </a:lnSpc>
              <a:spcBef>
                <a:spcPts val="0"/>
              </a:spcBef>
              <a:spcAft>
                <a:spcPts val="0"/>
              </a:spcAft>
              <a:buClrTx/>
              <a:buSzTx/>
              <a:buFontTx/>
              <a:buNone/>
              <a:tabLst/>
            </a:pPr>
            <a:r>
              <a:rPr kumimoji="1" lang="ja-JP" altLang="en-US" dirty="0"/>
              <a:t>メッセージライン</a:t>
            </a:r>
          </a:p>
        </p:txBody>
      </p:sp>
      <p:sp>
        <p:nvSpPr>
          <p:cNvPr id="14" name="Header"/>
          <p:cNvSpPr>
            <a:spLocks noGrp="1"/>
          </p:cNvSpPr>
          <p:nvPr>
            <p:ph type="body" sz="quarter" idx="14" hasCustomPrompt="1"/>
          </p:nvPr>
        </p:nvSpPr>
        <p:spPr>
          <a:xfrm>
            <a:off x="49164" y="78434"/>
            <a:ext cx="9070721" cy="286232"/>
          </a:xfrm>
          <a:noFill/>
        </p:spPr>
        <p:txBody>
          <a:bodyPr wrap="square" rtlCol="0">
            <a:spAutoFit/>
          </a:bodyPr>
          <a:lstStyle>
            <a:lvl1pPr marL="0" indent="0">
              <a:buNone/>
              <a:defRPr lang="ja-JP" altLang="en-US" sz="1400" smtClean="0">
                <a:latin typeface="+mn-lt"/>
                <a:ea typeface="+mn-ea"/>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0" lvl="0" defTabSz="457200"/>
            <a:r>
              <a:rPr kumimoji="1" lang="ja-JP" altLang="en-US" dirty="0"/>
              <a:t>ヘッダー</a:t>
            </a:r>
          </a:p>
        </p:txBody>
      </p:sp>
      <p:sp>
        <p:nvSpPr>
          <p:cNvPr id="7" name="Title"/>
          <p:cNvSpPr>
            <a:spLocks noGrp="1"/>
          </p:cNvSpPr>
          <p:nvPr>
            <p:ph sz="quarter" idx="15" hasCustomPrompt="1"/>
          </p:nvPr>
        </p:nvSpPr>
        <p:spPr>
          <a:xfrm>
            <a:off x="364066" y="391025"/>
            <a:ext cx="8441267" cy="484187"/>
          </a:xfrm>
        </p:spPr>
        <p:txBody>
          <a:bodyPr anchor="ctr">
            <a:noAutofit/>
          </a:bodyPr>
          <a:lstStyle>
            <a:lvl1pPr algn="l">
              <a:defRPr kumimoji="1" lang="ja-JP" altLang="en-US" sz="2400" b="1" kern="1200" dirty="0">
                <a:solidFill>
                  <a:srgbClr val="008BD5"/>
                </a:solidFill>
                <a:latin typeface="+mn-lt"/>
                <a:ea typeface="+mn-ea"/>
                <a:cs typeface="+mn-cs"/>
              </a:defRPr>
            </a:lvl1pPr>
            <a:lvl2pPr>
              <a:defRPr kumimoji="1" lang="ja-JP" altLang="en-US" sz="2400" b="1" kern="1200" dirty="0" smtClean="0">
                <a:solidFill>
                  <a:srgbClr val="EE7900"/>
                </a:solidFill>
                <a:latin typeface="+mn-lt"/>
                <a:ea typeface="+mn-ea"/>
                <a:cs typeface="+mn-cs"/>
              </a:defRPr>
            </a:lvl2pPr>
            <a:lvl3pPr>
              <a:defRPr kumimoji="1" lang="ja-JP" altLang="en-US" sz="2400" b="1" kern="1200" dirty="0" smtClean="0">
                <a:solidFill>
                  <a:srgbClr val="EE7900"/>
                </a:solidFill>
                <a:latin typeface="+mn-lt"/>
                <a:ea typeface="+mn-ea"/>
                <a:cs typeface="+mn-cs"/>
              </a:defRPr>
            </a:lvl3pPr>
            <a:lvl4pPr>
              <a:defRPr kumimoji="1" lang="ja-JP" altLang="en-US" sz="2400" b="1" kern="1200" dirty="0" smtClean="0">
                <a:solidFill>
                  <a:srgbClr val="EE7900"/>
                </a:solidFill>
                <a:latin typeface="+mn-lt"/>
                <a:ea typeface="+mn-ea"/>
                <a:cs typeface="+mn-cs"/>
              </a:defRPr>
            </a:lvl4pPr>
            <a:lvl5pPr>
              <a:defRPr kumimoji="1" lang="ja-JP" altLang="en-US" sz="2400" b="1" kern="1200" dirty="0">
                <a:solidFill>
                  <a:srgbClr val="EE7900"/>
                </a:solidFill>
                <a:latin typeface="+mn-lt"/>
                <a:ea typeface="+mn-ea"/>
                <a:cs typeface="+mn-cs"/>
              </a:defRPr>
            </a:lvl5pPr>
          </a:lstStyle>
          <a:p>
            <a:pPr marL="0" marR="0" lvl="0" indent="0" algn="l" defTabSz="457200" rtl="0" eaLnBrk="1" fontAlgn="auto" latinLnBrk="0" hangingPunct="1">
              <a:lnSpc>
                <a:spcPct val="140000"/>
              </a:lnSpc>
              <a:spcBef>
                <a:spcPts val="0"/>
              </a:spcBef>
              <a:spcAft>
                <a:spcPts val="0"/>
              </a:spcAft>
              <a:buClrTx/>
              <a:buSzTx/>
              <a:buFontTx/>
              <a:buNone/>
              <a:tabLst/>
            </a:pPr>
            <a:r>
              <a:rPr kumimoji="1" lang="ja-JP" altLang="en-US" dirty="0"/>
              <a:t>タイトルを入力</a:t>
            </a:r>
          </a:p>
        </p:txBody>
      </p:sp>
    </p:spTree>
    <p:extLst>
      <p:ext uri="{BB962C8B-B14F-4D97-AF65-F5344CB8AC3E}">
        <p14:creationId xmlns:p14="http://schemas.microsoft.com/office/powerpoint/2010/main" val="2204820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振り返り">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07B8AF24-0254-4C94-B742-11513009E2DB}" type="datetimeFigureOut">
              <a:rPr kumimoji="1" lang="ja-JP" altLang="en-US" smtClean="0"/>
              <a:t>2018/1/11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0B2C611-B567-4896-BA24-81273EC59EDF}" type="slidenum">
              <a:rPr kumimoji="1" lang="ja-JP" altLang="en-US" smtClean="0"/>
              <a:t>‹#›</a:t>
            </a:fld>
            <a:endParaRPr kumimoji="1" lang="ja-JP" altLang="en-US"/>
          </a:p>
        </p:txBody>
      </p:sp>
      <p:pic>
        <p:nvPicPr>
          <p:cNvPr id="7" name="図 6" descr="meishi-0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6403" y="6600659"/>
            <a:ext cx="953482" cy="233226"/>
          </a:xfrm>
          <a:prstGeom prst="rect">
            <a:avLst/>
          </a:prstGeom>
        </p:spPr>
      </p:pic>
      <p:sp>
        <p:nvSpPr>
          <p:cNvPr id="8" name="Message"/>
          <p:cNvSpPr>
            <a:spLocks noGrp="1"/>
          </p:cNvSpPr>
          <p:nvPr>
            <p:ph type="body" sz="quarter" idx="13" hasCustomPrompt="1"/>
          </p:nvPr>
        </p:nvSpPr>
        <p:spPr>
          <a:xfrm>
            <a:off x="309563" y="1084327"/>
            <a:ext cx="8496300" cy="424732"/>
          </a:xfrm>
          <a:noFill/>
        </p:spPr>
        <p:txBody>
          <a:bodyPr wrap="square" rtlCol="0">
            <a:spAutoFit/>
          </a:bodyPr>
          <a:lstStyle>
            <a:lvl1pPr marL="285750" indent="-285750">
              <a:buFont typeface="Wingdings" panose="05000000000000000000" pitchFamily="2" charset="2"/>
              <a:buChar char="ü"/>
              <a:defRPr kumimoji="1" lang="ja-JP" altLang="en-US" sz="1800" kern="1200" dirty="0">
                <a:solidFill>
                  <a:schemeClr val="tx1"/>
                </a:solidFill>
                <a:latin typeface="+mn-lt"/>
                <a:ea typeface="+mn-ea"/>
                <a:cs typeface="+mn-cs"/>
              </a:defRPr>
            </a:lvl1pPr>
            <a:lvl2pPr>
              <a:defRPr lang="ja-JP" altLang="en-US" sz="1800" smtClean="0">
                <a:latin typeface="+mn-lt"/>
                <a:ea typeface="+mn-ea"/>
              </a:defRPr>
            </a:lvl2pPr>
            <a:lvl3pPr>
              <a:defRPr lang="ja-JP" altLang="en-US" sz="1800" smtClean="0">
                <a:latin typeface="+mn-lt"/>
                <a:ea typeface="+mn-ea"/>
              </a:defRPr>
            </a:lvl3pPr>
            <a:lvl4pPr>
              <a:defRPr lang="ja-JP" altLang="en-US" smtClean="0">
                <a:latin typeface="+mn-lt"/>
                <a:ea typeface="+mn-ea"/>
              </a:defRPr>
            </a:lvl4pPr>
            <a:lvl5pPr>
              <a:defRPr lang="ja-JP" altLang="en-US">
                <a:latin typeface="+mn-lt"/>
                <a:ea typeface="+mn-ea"/>
              </a:defRPr>
            </a:lvl5pPr>
          </a:lstStyle>
          <a:p>
            <a:pPr marL="285750" marR="0" lvl="0" indent="-285750" defTabSz="457200" fontAlgn="auto">
              <a:lnSpc>
                <a:spcPct val="120000"/>
              </a:lnSpc>
              <a:spcBef>
                <a:spcPts val="0"/>
              </a:spcBef>
              <a:spcAft>
                <a:spcPts val="0"/>
              </a:spcAft>
              <a:buClrTx/>
              <a:buSzTx/>
              <a:tabLst/>
            </a:pPr>
            <a:r>
              <a:rPr kumimoji="1" lang="ja-JP" altLang="en-US" dirty="0"/>
              <a:t>メッセージライン</a:t>
            </a:r>
          </a:p>
        </p:txBody>
      </p:sp>
      <p:sp>
        <p:nvSpPr>
          <p:cNvPr id="6" name="テキスト ボックス 5"/>
          <p:cNvSpPr txBox="1"/>
          <p:nvPr userDrawn="1"/>
        </p:nvSpPr>
        <p:spPr>
          <a:xfrm>
            <a:off x="276226" y="305809"/>
            <a:ext cx="8591548" cy="427361"/>
          </a:xfrm>
          <a:prstGeom prst="rect">
            <a:avLst/>
          </a:prstGeom>
          <a:noFill/>
        </p:spPr>
        <p:txBody>
          <a:bodyPr wrap="square" rtlCol="0">
            <a:spAutoFit/>
          </a:bodyPr>
          <a:lstStyle/>
          <a:p>
            <a:pPr algn="ctr" defTabSz="914400" rtl="0" eaLnBrk="1" latinLnBrk="0" hangingPunct="1">
              <a:lnSpc>
                <a:spcPct val="90000"/>
              </a:lnSpc>
              <a:spcBef>
                <a:spcPct val="0"/>
              </a:spcBef>
              <a:buNone/>
            </a:pPr>
            <a:r>
              <a:rPr kumimoji="1" lang="ja-JP" altLang="en-US" sz="2400" b="1" kern="1200" dirty="0">
                <a:solidFill>
                  <a:srgbClr val="008BD5"/>
                </a:solidFill>
                <a:latin typeface="+mn-lt"/>
                <a:ea typeface="+mn-ea"/>
                <a:cs typeface="+mn-cs"/>
              </a:rPr>
              <a:t>まとめと振り返り</a:t>
            </a:r>
          </a:p>
        </p:txBody>
      </p:sp>
      <p:cxnSp>
        <p:nvCxnSpPr>
          <p:cNvPr id="9" name="直線コネクタ 8"/>
          <p:cNvCxnSpPr/>
          <p:nvPr userDrawn="1"/>
        </p:nvCxnSpPr>
        <p:spPr>
          <a:xfrm>
            <a:off x="364067" y="859526"/>
            <a:ext cx="8441267" cy="0"/>
          </a:xfrm>
          <a:prstGeom prst="line">
            <a:avLst/>
          </a:prstGeom>
          <a:ln w="6350">
            <a:solidFill>
              <a:schemeClr val="bg1">
                <a:lumMod val="50000"/>
              </a:schemeClr>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9803250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pPr marL="0" lvl="0" indent="0" algn="ctr" defTabSz="457200" rtl="0" eaLnBrk="1" latinLnBrk="0" hangingPunct="1">
              <a:lnSpc>
                <a:spcPct val="90000"/>
              </a:lnSpc>
              <a:spcBef>
                <a:spcPts val="1000"/>
              </a:spcBef>
              <a:buFont typeface="Arial" panose="020B0604020202020204" pitchFamily="34" charset="0"/>
              <a:buNone/>
            </a:pPr>
            <a:r>
              <a:rPr kumimoji="1" lang="ja-JP" altLang="en-US" dirty="0"/>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marL="0" marR="0" lvl="0" indent="0" algn="l" defTabSz="457200" rtl="0" eaLnBrk="1" fontAlgn="auto" latinLnBrk="0" hangingPunct="1">
              <a:lnSpc>
                <a:spcPct val="120000"/>
              </a:lnSpc>
              <a:spcBef>
                <a:spcPts val="0"/>
              </a:spcBef>
              <a:spcAft>
                <a:spcPts val="0"/>
              </a:spcAft>
              <a:buClrTx/>
              <a:buSzTx/>
              <a:buFontTx/>
              <a:buNone/>
              <a:tabLst/>
            </a:pPr>
            <a:r>
              <a:rPr kumimoji="1" lang="ja-JP" altLang="en-US" dirty="0"/>
              <a:t>マスター テキストの書式設定</a:t>
            </a:r>
          </a:p>
          <a:p>
            <a:pPr marL="0" marR="0" lvl="0" indent="0" algn="l" defTabSz="457200" rtl="0" eaLnBrk="1" fontAlgn="auto" latinLnBrk="0" hangingPunct="1">
              <a:lnSpc>
                <a:spcPct val="120000"/>
              </a:lnSpc>
              <a:spcBef>
                <a:spcPts val="0"/>
              </a:spcBef>
              <a:spcAft>
                <a:spcPts val="0"/>
              </a:spcAft>
              <a:buClrTx/>
              <a:buSzTx/>
              <a:buFontTx/>
              <a:buNone/>
              <a:tabLst/>
            </a:pPr>
            <a:r>
              <a:rPr kumimoji="1" lang="ja-JP" altLang="en-US" dirty="0"/>
              <a:t>第 </a:t>
            </a:r>
            <a:r>
              <a:rPr kumimoji="1" lang="en-US" altLang="ja-JP" dirty="0"/>
              <a:t>2 </a:t>
            </a:r>
            <a:r>
              <a:rPr kumimoji="1" lang="ja-JP" altLang="en-US" dirty="0"/>
              <a:t>レベル</a:t>
            </a:r>
          </a:p>
          <a:p>
            <a:pPr marL="0" marR="0" lvl="0" indent="0" algn="l" defTabSz="457200" rtl="0" eaLnBrk="1" fontAlgn="auto" latinLnBrk="0" hangingPunct="1">
              <a:lnSpc>
                <a:spcPct val="120000"/>
              </a:lnSpc>
              <a:spcBef>
                <a:spcPts val="0"/>
              </a:spcBef>
              <a:spcAft>
                <a:spcPts val="0"/>
              </a:spcAft>
              <a:buClrTx/>
              <a:buSzTx/>
              <a:buFontTx/>
              <a:buNone/>
              <a:tabLst/>
            </a:pPr>
            <a:r>
              <a:rPr kumimoji="1" lang="ja-JP" altLang="en-US" dirty="0"/>
              <a:t>第 </a:t>
            </a:r>
            <a:r>
              <a:rPr kumimoji="1" lang="en-US" altLang="ja-JP" dirty="0"/>
              <a:t>3 </a:t>
            </a:r>
            <a:r>
              <a:rPr kumimoji="1" lang="ja-JP" altLang="en-US" dirty="0"/>
              <a:t>レベル</a:t>
            </a:r>
          </a:p>
          <a:p>
            <a:pPr marL="0" marR="0" lvl="0" indent="0" algn="l" defTabSz="457200" rtl="0" eaLnBrk="1" fontAlgn="auto" latinLnBrk="0" hangingPunct="1">
              <a:lnSpc>
                <a:spcPct val="120000"/>
              </a:lnSpc>
              <a:spcBef>
                <a:spcPts val="0"/>
              </a:spcBef>
              <a:spcAft>
                <a:spcPts val="0"/>
              </a:spcAft>
              <a:buClrTx/>
              <a:buSzTx/>
              <a:buFontTx/>
              <a:buNone/>
              <a:tabLst/>
            </a:pPr>
            <a:r>
              <a:rPr kumimoji="1" lang="ja-JP" altLang="en-US" dirty="0"/>
              <a:t>第 </a:t>
            </a:r>
            <a:r>
              <a:rPr kumimoji="1" lang="en-US" altLang="ja-JP" dirty="0"/>
              <a:t>4 </a:t>
            </a:r>
            <a:r>
              <a:rPr kumimoji="1" lang="ja-JP" altLang="en-US" dirty="0"/>
              <a:t>レベル</a:t>
            </a:r>
          </a:p>
          <a:p>
            <a:pPr marL="0" marR="0" lvl="0" indent="0" algn="l" defTabSz="457200" rtl="0" eaLnBrk="1" fontAlgn="auto" latinLnBrk="0" hangingPunct="1">
              <a:lnSpc>
                <a:spcPct val="120000"/>
              </a:lnSpc>
              <a:spcBef>
                <a:spcPts val="0"/>
              </a:spcBef>
              <a:spcAft>
                <a:spcPts val="0"/>
              </a:spcAft>
              <a:buClrTx/>
              <a:buSzTx/>
              <a:buFontTx/>
              <a:buNone/>
              <a:tabLst/>
            </a:pPr>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B8AF24-0254-4C94-B742-11513009E2DB}" type="datetimeFigureOut">
              <a:rPr kumimoji="1" lang="ja-JP" altLang="en-US" smtClean="0"/>
              <a:t>2018/1/11</a:t>
            </a:fld>
            <a:endParaRPr kumimoji="1" lang="ja-JP" altLang="en-US"/>
          </a:p>
        </p:txBody>
      </p:sp>
      <p:sp>
        <p:nvSpPr>
          <p:cNvPr id="5" name="フッター プレースホルダー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B2C611-B567-4896-BA24-81273EC59EDF}" type="slidenum">
              <a:rPr kumimoji="1" lang="ja-JP" altLang="en-US" smtClean="0"/>
              <a:t>‹#›</a:t>
            </a:fld>
            <a:endParaRPr kumimoji="1" lang="ja-JP" altLang="en-US"/>
          </a:p>
        </p:txBody>
      </p:sp>
      <p:sp>
        <p:nvSpPr>
          <p:cNvPr id="7" name="テキスト ボックス 6"/>
          <p:cNvSpPr txBox="1"/>
          <p:nvPr userDrawn="1"/>
        </p:nvSpPr>
        <p:spPr>
          <a:xfrm>
            <a:off x="-1549400" y="457200"/>
            <a:ext cx="184666"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116590523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67" r:id="rId3"/>
    <p:sldLayoutId id="2147483682" r:id="rId4"/>
    <p:sldLayoutId id="2147483683" r:id="rId5"/>
    <p:sldLayoutId id="2147483681" r:id="rId6"/>
  </p:sldLayoutIdLst>
  <p:txStyles>
    <p:titleStyle>
      <a:lvl1pPr algn="ctr" defTabSz="914400" rtl="0" eaLnBrk="1" latinLnBrk="0" hangingPunct="1">
        <a:lnSpc>
          <a:spcPct val="90000"/>
        </a:lnSpc>
        <a:spcBef>
          <a:spcPct val="0"/>
        </a:spcBef>
        <a:buNone/>
        <a:defRPr kumimoji="1" lang="ja-JP" altLang="en-US" sz="2800" b="1" kern="1200" dirty="0">
          <a:solidFill>
            <a:srgbClr val="008BD5"/>
          </a:solidFill>
          <a:latin typeface="+mn-lt"/>
          <a:ea typeface="+mn-ea"/>
          <a:cs typeface="+mn-cs"/>
        </a:defRPr>
      </a:lvl1pPr>
    </p:titleStyle>
    <p:bodyStyle>
      <a:lvl1pPr marL="0" indent="0" algn="l" defTabSz="914400" rtl="0" eaLnBrk="1" latinLnBrk="0" hangingPunct="1">
        <a:lnSpc>
          <a:spcPct val="90000"/>
        </a:lnSpc>
        <a:spcBef>
          <a:spcPts val="1000"/>
        </a:spcBef>
        <a:buFont typeface="Arial" panose="020B0604020202020204" pitchFamily="34" charset="0"/>
        <a:buNone/>
        <a:defRPr kumimoji="1" lang="ja-JP" altLang="en-US" sz="1800" kern="1200" dirty="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eiryo UI" panose="020B0604030504040204" pitchFamily="50" charset="-128"/>
          <a:ea typeface="Meiryo UI" panose="020B0604030504040204" pitchFamily="50" charset="-128"/>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eiryo UI" panose="020B0604030504040204" pitchFamily="50" charset="-128"/>
          <a:ea typeface="Meiryo UI" panose="020B0604030504040204" pitchFamily="50" charset="-128"/>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eiryo UI" panose="020B0604030504040204" pitchFamily="50" charset="-128"/>
          <a:ea typeface="Meiryo UI" panose="020B0604030504040204" pitchFamily="50" charset="-128"/>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9012CBDB-5F09-4073-872C-95909335A742}"/>
              </a:ext>
            </a:extLst>
          </p:cNvPr>
          <p:cNvSpPr>
            <a:spLocks noGrp="1"/>
          </p:cNvSpPr>
          <p:nvPr>
            <p:ph type="title"/>
          </p:nvPr>
        </p:nvSpPr>
        <p:spPr>
          <a:xfrm>
            <a:off x="276226" y="3274973"/>
            <a:ext cx="8591548" cy="480131"/>
          </a:xfrm>
        </p:spPr>
        <p:txBody>
          <a:bodyPr>
            <a:normAutofit fontScale="90000"/>
          </a:bodyPr>
          <a:lstStyle/>
          <a:p>
            <a:r>
              <a:rPr kumimoji="1" lang="ja-JP" altLang="en-US" dirty="0"/>
              <a:t>第</a:t>
            </a:r>
            <a:r>
              <a:rPr kumimoji="1" lang="en-US" altLang="ja-JP" dirty="0"/>
              <a:t>3</a:t>
            </a:r>
            <a:r>
              <a:rPr kumimoji="1" lang="ja-JP" altLang="en-US" dirty="0"/>
              <a:t>章 ヨーロッパ・アメリカの工業化と国民形成
</a:t>
            </a:r>
            <a:r>
              <a:rPr kumimoji="1" lang="ja-JP" altLang="en-US" dirty="0" smtClean="0"/>
              <a:t>①　革命</a:t>
            </a:r>
            <a:r>
              <a:rPr kumimoji="1" lang="ja-JP" altLang="en-US" dirty="0"/>
              <a:t>の時代の到来
</a:t>
            </a:r>
            <a:r>
              <a:rPr kumimoji="1" lang="en-US" altLang="ja-JP" sz="2400" b="0" dirty="0">
                <a:solidFill>
                  <a:schemeClr val="tx1"/>
                </a:solidFill>
              </a:rPr>
              <a:t>18</a:t>
            </a:r>
            <a:r>
              <a:rPr kumimoji="1" lang="ja-JP" altLang="en-US" sz="2400" b="0" dirty="0">
                <a:solidFill>
                  <a:schemeClr val="tx1"/>
                </a:solidFill>
              </a:rPr>
              <a:t>世紀末から</a:t>
            </a:r>
            <a:r>
              <a:rPr kumimoji="1" lang="en-US" altLang="ja-JP" sz="2400" b="0" dirty="0">
                <a:solidFill>
                  <a:schemeClr val="tx1"/>
                </a:solidFill>
              </a:rPr>
              <a:t>19</a:t>
            </a:r>
            <a:r>
              <a:rPr kumimoji="1" lang="ja-JP" altLang="en-US" sz="2400" b="0" dirty="0">
                <a:solidFill>
                  <a:schemeClr val="tx1"/>
                </a:solidFill>
              </a:rPr>
              <a:t>世紀にかけて到来した革命の時代とは、</a:t>
            </a:r>
            <a:r>
              <a:rPr kumimoji="1" lang="en-US" altLang="ja-JP" sz="2400" b="0" dirty="0">
                <a:solidFill>
                  <a:schemeClr val="tx1"/>
                </a:solidFill>
              </a:rPr>
              <a:t/>
            </a:r>
            <a:br>
              <a:rPr kumimoji="1" lang="en-US" altLang="ja-JP" sz="2400" b="0" dirty="0">
                <a:solidFill>
                  <a:schemeClr val="tx1"/>
                </a:solidFill>
              </a:rPr>
            </a:br>
            <a:r>
              <a:rPr kumimoji="1" lang="ja-JP" altLang="en-US" sz="2400" b="0" dirty="0">
                <a:solidFill>
                  <a:schemeClr val="tx1"/>
                </a:solidFill>
              </a:rPr>
              <a:t>どのような時代だったのだろうか。</a:t>
            </a:r>
            <a:r>
              <a:rPr kumimoji="1" lang="ja-JP" altLang="en-US" dirty="0"/>
              <a:t>
</a:t>
            </a:r>
            <a:r>
              <a:rPr kumimoji="1" lang="en-US" altLang="ja-JP" dirty="0" smtClean="0"/>
              <a:t>3</a:t>
            </a:r>
            <a:r>
              <a:rPr kumimoji="1" lang="ja-JP" altLang="en-US" dirty="0" smtClean="0"/>
              <a:t>　フランス</a:t>
            </a:r>
            <a:r>
              <a:rPr kumimoji="1" lang="ja-JP" altLang="en-US" dirty="0"/>
              <a:t>革命と</a:t>
            </a:r>
            <a:r>
              <a:rPr kumimoji="1" lang="ja-JP" altLang="en-US" dirty="0" smtClean="0"/>
              <a:t>ナポレオン②</a:t>
            </a:r>
            <a:r>
              <a:rPr kumimoji="1" lang="ja-JP" altLang="en-US" dirty="0"/>
              <a:t>
</a:t>
            </a:r>
            <a:r>
              <a:rPr kumimoji="1" lang="ja-JP" altLang="en-US" sz="2400" b="0" dirty="0">
                <a:solidFill>
                  <a:schemeClr val="tx1"/>
                </a:solidFill>
              </a:rPr>
              <a:t>フランス革命はどのような世界史的意義をもったのだろうか。</a:t>
            </a:r>
            <a:r>
              <a:rPr kumimoji="1" lang="en-US" altLang="ja-JP" sz="2400" b="0" dirty="0">
                <a:solidFill>
                  <a:schemeClr val="tx1"/>
                </a:solidFill>
              </a:rPr>
              <a:t/>
            </a:r>
            <a:br>
              <a:rPr kumimoji="1" lang="en-US" altLang="ja-JP" sz="2400" b="0" dirty="0">
                <a:solidFill>
                  <a:schemeClr val="tx1"/>
                </a:solidFill>
              </a:rPr>
            </a:br>
            <a:r>
              <a:rPr kumimoji="1" lang="ja-JP" altLang="en-US" sz="2400" b="0" dirty="0">
                <a:solidFill>
                  <a:schemeClr val="tx1"/>
                </a:solidFill>
              </a:rPr>
              <a:t>また、ナポレオンは大陸をどのように支配したのだろうか</a:t>
            </a:r>
            <a:r>
              <a:rPr kumimoji="1" lang="ja-JP" altLang="en-US" sz="2400" b="0" dirty="0" smtClean="0">
                <a:solidFill>
                  <a:schemeClr val="tx1"/>
                </a:solidFill>
              </a:rPr>
              <a:t>。</a:t>
            </a:r>
            <a:r>
              <a:rPr kumimoji="1" lang="en-US" altLang="ja-JP" dirty="0"/>
              <a:t>
</a:t>
            </a:r>
            <a:endParaRPr kumimoji="1" lang="ja-JP" altLang="en-US" dirty="0"/>
          </a:p>
        </p:txBody>
      </p:sp>
    </p:spTree>
    <p:extLst>
      <p:ext uri="{BB962C8B-B14F-4D97-AF65-F5344CB8AC3E}">
        <p14:creationId xmlns:p14="http://schemas.microsoft.com/office/powerpoint/2010/main" val="96180871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493A2B2C-84DE-46C7-BFAD-926FD30D2A98}"/>
              </a:ext>
            </a:extLst>
          </p:cNvPr>
          <p:cNvSpPr>
            <a:spLocks noGrp="1"/>
          </p:cNvSpPr>
          <p:nvPr>
            <p:ph type="body" sz="quarter" idx="13"/>
          </p:nvPr>
        </p:nvSpPr>
        <p:spPr>
          <a:xfrm>
            <a:off x="309563" y="901427"/>
            <a:ext cx="8579064" cy="718777"/>
          </a:xfrm>
        </p:spPr>
        <p:txBody>
          <a:bodyPr>
            <a:normAutofit/>
          </a:bodyPr>
          <a:lstStyle/>
          <a:p>
            <a:r>
              <a:rPr kumimoji="1" lang="ja-JP" altLang="en-US" sz="2200" dirty="0"/>
              <a:t>ナポレオンの支配下におかれた諸国では、フランス革命の成果がもたらされたが、諸民族はナポレオンの支配に反発した。</a:t>
            </a:r>
          </a:p>
        </p:txBody>
      </p:sp>
      <p:sp>
        <p:nvSpPr>
          <p:cNvPr id="3" name="テキスト プレースホルダー 2">
            <a:extLst>
              <a:ext uri="{FF2B5EF4-FFF2-40B4-BE49-F238E27FC236}">
                <a16:creationId xmlns="" xmlns:a16="http://schemas.microsoft.com/office/drawing/2014/main" id="{7FB550EE-5B74-4EE1-B378-5313DCE8FE24}"/>
              </a:ext>
            </a:extLst>
          </p:cNvPr>
          <p:cNvSpPr>
            <a:spLocks noGrp="1"/>
          </p:cNvSpPr>
          <p:nvPr>
            <p:ph type="body" sz="quarter" idx="14"/>
          </p:nvPr>
        </p:nvSpPr>
        <p:spPr/>
        <p:txBody>
          <a:bodyPr/>
          <a:lstStyle/>
          <a:p>
            <a:r>
              <a:rPr kumimoji="1" lang="en-US" altLang="ja-JP" dirty="0"/>
              <a:t>3-2 </a:t>
            </a:r>
            <a:r>
              <a:rPr kumimoji="1" lang="ja-JP" altLang="en-US" dirty="0"/>
              <a:t>フランス革命とナポレオン▶</a:t>
            </a:r>
            <a:r>
              <a:rPr kumimoji="1" lang="en-US" altLang="ja-JP" dirty="0"/>
              <a:t>3 </a:t>
            </a:r>
            <a:r>
              <a:rPr kumimoji="1" lang="ja-JP" altLang="en-US" dirty="0"/>
              <a:t>ナポレオンの帝国</a:t>
            </a:r>
          </a:p>
        </p:txBody>
      </p:sp>
      <p:sp>
        <p:nvSpPr>
          <p:cNvPr id="4" name="コンテンツ プレースホルダー 3">
            <a:extLst>
              <a:ext uri="{FF2B5EF4-FFF2-40B4-BE49-F238E27FC236}">
                <a16:creationId xmlns="" xmlns:a16="http://schemas.microsoft.com/office/drawing/2014/main" id="{0294701E-C690-456A-B3AB-7E16A8304046}"/>
              </a:ext>
            </a:extLst>
          </p:cNvPr>
          <p:cNvSpPr>
            <a:spLocks noGrp="1"/>
          </p:cNvSpPr>
          <p:nvPr>
            <p:ph sz="quarter" idx="15"/>
          </p:nvPr>
        </p:nvSpPr>
        <p:spPr/>
        <p:txBody>
          <a:bodyPr/>
          <a:lstStyle/>
          <a:p>
            <a:r>
              <a:rPr kumimoji="1" lang="en-US" altLang="ja-JP" dirty="0"/>
              <a:t>B</a:t>
            </a:r>
            <a:r>
              <a:rPr kumimoji="1" lang="ja-JP" altLang="en-US" dirty="0"/>
              <a:t> ナポレオンの大陸支配</a:t>
            </a:r>
          </a:p>
        </p:txBody>
      </p:sp>
      <p:pic>
        <p:nvPicPr>
          <p:cNvPr id="6" name="図 5">
            <a:extLst>
              <a:ext uri="{FF2B5EF4-FFF2-40B4-BE49-F238E27FC236}">
                <a16:creationId xmlns="" xmlns:a16="http://schemas.microsoft.com/office/drawing/2014/main" id="{43CD6347-6E2C-489F-9CEB-34D1B318AF7F}"/>
              </a:ext>
            </a:extLst>
          </p:cNvPr>
          <p:cNvPicPr>
            <a:picLocks noChangeAspect="1"/>
          </p:cNvPicPr>
          <p:nvPr/>
        </p:nvPicPr>
        <p:blipFill>
          <a:blip r:embed="rId2"/>
          <a:stretch>
            <a:fillRect/>
          </a:stretch>
        </p:blipFill>
        <p:spPr>
          <a:xfrm>
            <a:off x="1775666" y="1958376"/>
            <a:ext cx="5592667" cy="4354706"/>
          </a:xfrm>
          <a:prstGeom prst="rect">
            <a:avLst/>
          </a:prstGeom>
        </p:spPr>
      </p:pic>
      <p:sp>
        <p:nvSpPr>
          <p:cNvPr id="7" name="as1">
            <a:extLst>
              <a:ext uri="{FF2B5EF4-FFF2-40B4-BE49-F238E27FC236}">
                <a16:creationId xmlns="" xmlns:a16="http://schemas.microsoft.com/office/drawing/2014/main" id="{24AC5185-D1EA-4F51-AD4A-100F28605CCE}"/>
              </a:ext>
            </a:extLst>
          </p:cNvPr>
          <p:cNvSpPr txBox="1"/>
          <p:nvPr/>
        </p:nvSpPr>
        <p:spPr>
          <a:xfrm>
            <a:off x="2595336" y="6312700"/>
            <a:ext cx="3953326"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prstClr val="black"/>
                </a:solidFill>
                <a:effectLst/>
                <a:uLnTx/>
                <a:uFillTx/>
                <a:latin typeface="游ゴシック"/>
                <a:ea typeface="游ゴシック" panose="020B0400000000000000" pitchFamily="50" charset="-128"/>
                <a:cs typeface="+mn-cs"/>
              </a:rPr>
              <a:t>ナポレオン</a:t>
            </a:r>
            <a:r>
              <a:rPr kumimoji="1" lang="ja-JP" altLang="en-US" sz="1600" b="1" i="0" u="none" strike="noStrike" kern="1200" cap="none" spc="0" normalizeH="0" baseline="0" noProof="0" dirty="0">
                <a:ln>
                  <a:noFill/>
                </a:ln>
                <a:solidFill>
                  <a:prstClr val="black"/>
                </a:solidFill>
                <a:effectLst/>
                <a:uLnTx/>
                <a:uFillTx/>
                <a:latin typeface="游ゴシック"/>
                <a:ea typeface="游ゴシック" panose="020B0400000000000000" pitchFamily="50" charset="-128"/>
                <a:cs typeface="+mn-cs"/>
              </a:rPr>
              <a:t>時代のヨーロッパ </a:t>
            </a:r>
            <a:r>
              <a:rPr kumimoji="1" lang="en-US" altLang="ja-JP" sz="1600" b="1" i="0" u="none" strike="noStrike" kern="1200" cap="none" spc="0" normalizeH="0" baseline="0" noProof="0" dirty="0">
                <a:ln>
                  <a:noFill/>
                </a:ln>
                <a:solidFill>
                  <a:prstClr val="black"/>
                </a:solidFill>
                <a:effectLst/>
                <a:uLnTx/>
                <a:uFillTx/>
                <a:latin typeface="游ゴシック"/>
                <a:ea typeface="游ゴシック" panose="020B0400000000000000" pitchFamily="50" charset="-128"/>
                <a:cs typeface="+mn-cs"/>
              </a:rPr>
              <a:t>(1812</a:t>
            </a:r>
            <a:r>
              <a:rPr kumimoji="1" lang="ja-JP" altLang="en-US" sz="1600" b="1" i="0" u="none" strike="noStrike" kern="1200" cap="none" spc="0" normalizeH="0" baseline="0" noProof="0" dirty="0">
                <a:ln>
                  <a:noFill/>
                </a:ln>
                <a:solidFill>
                  <a:prstClr val="black"/>
                </a:solidFill>
                <a:effectLst/>
                <a:uLnTx/>
                <a:uFillTx/>
                <a:latin typeface="游ゴシック"/>
                <a:ea typeface="游ゴシック" panose="020B0400000000000000" pitchFamily="50" charset="-128"/>
                <a:cs typeface="+mn-cs"/>
              </a:rPr>
              <a:t>年頃</a:t>
            </a:r>
            <a:r>
              <a:rPr kumimoji="1" lang="en-US" altLang="ja-JP" sz="1600" b="1" i="0" u="none" strike="noStrike" kern="1200" cap="none" spc="0" normalizeH="0" baseline="0" noProof="0" dirty="0" smtClean="0">
                <a:ln>
                  <a:noFill/>
                </a:ln>
                <a:solidFill>
                  <a:prstClr val="black"/>
                </a:solidFill>
                <a:effectLst/>
                <a:uLnTx/>
                <a:uFillTx/>
                <a:latin typeface="游ゴシック"/>
                <a:ea typeface="游ゴシック" panose="020B0400000000000000" pitchFamily="50" charset="-128"/>
                <a:cs typeface="+mn-cs"/>
              </a:rPr>
              <a:t>)</a:t>
            </a:r>
            <a:endParaRPr kumimoji="1" lang="ja-JP" altLang="en-US" sz="1600" b="1" i="0" u="none" strike="noStrike" kern="1200" cap="none" spc="0" normalizeH="0" baseline="0" noProof="0" dirty="0">
              <a:ln>
                <a:noFill/>
              </a:ln>
              <a:solidFill>
                <a:prstClr val="black"/>
              </a:solidFill>
              <a:effectLst/>
              <a:uLnTx/>
              <a:uFillTx/>
              <a:latin typeface="游ゴシック"/>
              <a:ea typeface="游ゴシック" panose="020B0400000000000000" pitchFamily="50" charset="-128"/>
              <a:cs typeface="+mn-cs"/>
            </a:endParaRPr>
          </a:p>
        </p:txBody>
      </p:sp>
    </p:spTree>
    <p:extLst>
      <p:ext uri="{BB962C8B-B14F-4D97-AF65-F5344CB8AC3E}">
        <p14:creationId xmlns:p14="http://schemas.microsoft.com/office/powerpoint/2010/main" val="2840527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05BB28F7-CCAF-43A0-ADE0-5E44A0262E32}"/>
              </a:ext>
            </a:extLst>
          </p:cNvPr>
          <p:cNvSpPr>
            <a:spLocks noGrp="1"/>
          </p:cNvSpPr>
          <p:nvPr>
            <p:ph type="body" sz="quarter" idx="13"/>
          </p:nvPr>
        </p:nvSpPr>
        <p:spPr>
          <a:xfrm>
            <a:off x="309563" y="901427"/>
            <a:ext cx="8579064" cy="981706"/>
          </a:xfrm>
        </p:spPr>
        <p:txBody>
          <a:bodyPr>
            <a:normAutofit lnSpcReduction="10000"/>
          </a:bodyPr>
          <a:lstStyle/>
          <a:p>
            <a:r>
              <a:rPr kumimoji="1" lang="ja-JP" altLang="en-US" sz="2200" dirty="0"/>
              <a:t>ナポレオンは大陸封鎖令を無視するロシアに遠征</a:t>
            </a:r>
            <a:r>
              <a:rPr kumimoji="1" lang="ja-JP" altLang="en-US" sz="2200" dirty="0" smtClean="0"/>
              <a:t>したが撤退を余儀なくされた。これを機に諸国の連合軍が解放戦争にたちあがり、ナポレオンを破った。</a:t>
            </a:r>
            <a:endParaRPr kumimoji="1" lang="ja-JP" altLang="en-US" sz="2200" dirty="0"/>
          </a:p>
        </p:txBody>
      </p:sp>
      <p:sp>
        <p:nvSpPr>
          <p:cNvPr id="3" name="テキスト プレースホルダー 2">
            <a:extLst>
              <a:ext uri="{FF2B5EF4-FFF2-40B4-BE49-F238E27FC236}">
                <a16:creationId xmlns="" xmlns:a16="http://schemas.microsoft.com/office/drawing/2014/main" id="{FB263C68-B045-4A9E-83D8-C7EDC0FED388}"/>
              </a:ext>
            </a:extLst>
          </p:cNvPr>
          <p:cNvSpPr>
            <a:spLocks noGrp="1"/>
          </p:cNvSpPr>
          <p:nvPr>
            <p:ph type="body" sz="quarter" idx="14"/>
          </p:nvPr>
        </p:nvSpPr>
        <p:spPr/>
        <p:txBody>
          <a:bodyPr/>
          <a:lstStyle/>
          <a:p>
            <a:r>
              <a:rPr kumimoji="1" lang="en-US" altLang="ja-JP" dirty="0"/>
              <a:t>3-2 </a:t>
            </a:r>
            <a:r>
              <a:rPr kumimoji="1" lang="ja-JP" altLang="en-US" dirty="0"/>
              <a:t>フランス革命とナポレオン▶</a:t>
            </a:r>
            <a:r>
              <a:rPr kumimoji="1" lang="en-US" altLang="ja-JP" dirty="0"/>
              <a:t>3 </a:t>
            </a:r>
            <a:r>
              <a:rPr kumimoji="1" lang="ja-JP" altLang="en-US" dirty="0"/>
              <a:t>ナポレオンの帝国</a:t>
            </a:r>
          </a:p>
        </p:txBody>
      </p:sp>
      <p:sp>
        <p:nvSpPr>
          <p:cNvPr id="4" name="コンテンツ プレースホルダー 3">
            <a:extLst>
              <a:ext uri="{FF2B5EF4-FFF2-40B4-BE49-F238E27FC236}">
                <a16:creationId xmlns="" xmlns:a16="http://schemas.microsoft.com/office/drawing/2014/main" id="{F1AFACB0-63AF-4DBE-8D68-4F4BB04D25A5}"/>
              </a:ext>
            </a:extLst>
          </p:cNvPr>
          <p:cNvSpPr>
            <a:spLocks noGrp="1"/>
          </p:cNvSpPr>
          <p:nvPr>
            <p:ph sz="quarter" idx="15"/>
          </p:nvPr>
        </p:nvSpPr>
        <p:spPr/>
        <p:txBody>
          <a:bodyPr/>
          <a:lstStyle/>
          <a:p>
            <a:r>
              <a:rPr kumimoji="1" lang="en-US" altLang="ja-JP" dirty="0"/>
              <a:t>C</a:t>
            </a:r>
            <a:r>
              <a:rPr kumimoji="1" lang="ja-JP" altLang="en-US" dirty="0"/>
              <a:t> ロシア遠征</a:t>
            </a:r>
          </a:p>
        </p:txBody>
      </p:sp>
      <p:pic>
        <p:nvPicPr>
          <p:cNvPr id="7" name="図 6"/>
          <p:cNvPicPr>
            <a:picLocks noChangeAspect="1"/>
          </p:cNvPicPr>
          <p:nvPr/>
        </p:nvPicPr>
        <p:blipFill rotWithShape="1">
          <a:blip r:embed="rId2">
            <a:extLst>
              <a:ext uri="{28A0092B-C50C-407E-A947-70E740481C1C}">
                <a14:useLocalDpi xmlns:a14="http://schemas.microsoft.com/office/drawing/2010/main" val="0"/>
              </a:ext>
            </a:extLst>
          </a:blip>
          <a:srcRect t="12210"/>
          <a:stretch/>
        </p:blipFill>
        <p:spPr>
          <a:xfrm>
            <a:off x="874811" y="2125365"/>
            <a:ext cx="5410200" cy="4559643"/>
          </a:xfrm>
          <a:prstGeom prst="rect">
            <a:avLst/>
          </a:prstGeom>
        </p:spPr>
      </p:pic>
      <p:sp>
        <p:nvSpPr>
          <p:cNvPr id="8" name="as1">
            <a:extLst>
              <a:ext uri="{FF2B5EF4-FFF2-40B4-BE49-F238E27FC236}">
                <a16:creationId xmlns="" xmlns:a16="http://schemas.microsoft.com/office/drawing/2014/main" id="{24AC5185-D1EA-4F51-AD4A-100F28605CCE}"/>
              </a:ext>
            </a:extLst>
          </p:cNvPr>
          <p:cNvSpPr txBox="1"/>
          <p:nvPr/>
        </p:nvSpPr>
        <p:spPr>
          <a:xfrm>
            <a:off x="6235583" y="6205611"/>
            <a:ext cx="2232914"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prstClr val="black"/>
                </a:solidFill>
                <a:effectLst/>
                <a:uLnTx/>
                <a:uFillTx/>
                <a:latin typeface="游ゴシック"/>
                <a:ea typeface="游ゴシック" panose="020B0400000000000000" pitchFamily="50" charset="-128"/>
                <a:cs typeface="+mn-cs"/>
              </a:rPr>
              <a:t>ナポレオン全盛時代の</a:t>
            </a:r>
            <a:endParaRPr kumimoji="1" lang="en-US" altLang="ja-JP" sz="1600" b="1" i="0" u="none" strike="noStrike" kern="1200" cap="none" spc="0" normalizeH="0" baseline="0" noProof="0" dirty="0" smtClean="0">
              <a:ln>
                <a:noFill/>
              </a:ln>
              <a:solidFill>
                <a:prstClr val="black"/>
              </a:solidFill>
              <a:effectLst/>
              <a:uLnTx/>
              <a:uFillTx/>
              <a:latin typeface="游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prstClr val="black"/>
                </a:solidFill>
                <a:effectLst/>
                <a:uLnTx/>
                <a:uFillTx/>
                <a:latin typeface="游ゴシック"/>
                <a:ea typeface="游ゴシック" panose="020B0400000000000000" pitchFamily="50" charset="-128"/>
                <a:cs typeface="+mn-cs"/>
              </a:rPr>
              <a:t>ヨーロッパ </a:t>
            </a:r>
            <a:endParaRPr kumimoji="1" lang="ja-JP" altLang="en-US" sz="1600" b="1" i="0" u="none" strike="noStrike" kern="1200" cap="none" spc="0" normalizeH="0" baseline="0" noProof="0" dirty="0">
              <a:ln>
                <a:noFill/>
              </a:ln>
              <a:solidFill>
                <a:prstClr val="black"/>
              </a:solidFill>
              <a:effectLst/>
              <a:uLnTx/>
              <a:uFillTx/>
              <a:latin typeface="游ゴシック"/>
              <a:ea typeface="游ゴシック" panose="020B0400000000000000" pitchFamily="50" charset="-128"/>
              <a:cs typeface="+mn-cs"/>
            </a:endParaRPr>
          </a:p>
        </p:txBody>
      </p:sp>
    </p:spTree>
    <p:extLst>
      <p:ext uri="{BB962C8B-B14F-4D97-AF65-F5344CB8AC3E}">
        <p14:creationId xmlns:p14="http://schemas.microsoft.com/office/powerpoint/2010/main" val="612914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3"/>
          </p:nvPr>
        </p:nvSpPr>
        <p:spPr/>
        <p:txBody>
          <a:bodyPr>
            <a:normAutofit/>
          </a:bodyPr>
          <a:lstStyle/>
          <a:p>
            <a:r>
              <a:rPr kumimoji="1" lang="en-US" altLang="ja-JP" sz="2200" dirty="0" smtClean="0"/>
              <a:t>Q</a:t>
            </a:r>
            <a:r>
              <a:rPr kumimoji="1" lang="ja-JP" altLang="en-US" sz="2200" dirty="0" smtClean="0"/>
              <a:t>　ゴヤはこの絵で何を訴えたかったのだろうか？</a:t>
            </a:r>
            <a:endParaRPr kumimoji="1" lang="ja-JP" altLang="en-US" sz="2200" dirty="0"/>
          </a:p>
        </p:txBody>
      </p:sp>
      <p:sp>
        <p:nvSpPr>
          <p:cNvPr id="3" name="テキスト プレースホルダー 2">
            <a:extLst>
              <a:ext uri="{FF2B5EF4-FFF2-40B4-BE49-F238E27FC236}">
                <a16:creationId xmlns="" xmlns:a16="http://schemas.microsoft.com/office/drawing/2014/main" id="{67AD5925-FD56-4BAD-9DDD-0E2C04895CCC}"/>
              </a:ext>
            </a:extLst>
          </p:cNvPr>
          <p:cNvSpPr>
            <a:spLocks noGrp="1"/>
          </p:cNvSpPr>
          <p:nvPr>
            <p:ph type="body" sz="quarter" idx="14"/>
          </p:nvPr>
        </p:nvSpPr>
        <p:spPr/>
        <p:txBody>
          <a:bodyPr/>
          <a:lstStyle/>
          <a:p>
            <a:r>
              <a:rPr lang="en-US" altLang="ja-JP" dirty="0"/>
              <a:t>3-2 </a:t>
            </a:r>
            <a:r>
              <a:rPr lang="ja-JP" altLang="en-US" dirty="0"/>
              <a:t>フランス革命とナポレオン▶</a:t>
            </a:r>
            <a:r>
              <a:rPr lang="en-US" altLang="ja-JP" dirty="0"/>
              <a:t>3 </a:t>
            </a:r>
            <a:r>
              <a:rPr lang="ja-JP" altLang="en-US" dirty="0"/>
              <a:t>ナポレオンの帝国</a:t>
            </a:r>
            <a:endParaRPr kumimoji="1" lang="ja-JP" altLang="en-US" dirty="0"/>
          </a:p>
        </p:txBody>
      </p:sp>
      <p:sp>
        <p:nvSpPr>
          <p:cNvPr id="4" name="コンテンツ プレースホルダー 3">
            <a:extLst>
              <a:ext uri="{FF2B5EF4-FFF2-40B4-BE49-F238E27FC236}">
                <a16:creationId xmlns="" xmlns:a16="http://schemas.microsoft.com/office/drawing/2014/main" id="{3AE9E4F0-6E60-4FAF-A7E1-56370D001316}"/>
              </a:ext>
            </a:extLst>
          </p:cNvPr>
          <p:cNvSpPr>
            <a:spLocks noGrp="1"/>
          </p:cNvSpPr>
          <p:nvPr>
            <p:ph sz="quarter" idx="15"/>
          </p:nvPr>
        </p:nvSpPr>
        <p:spPr/>
        <p:txBody>
          <a:bodyPr/>
          <a:lstStyle/>
          <a:p>
            <a:r>
              <a:rPr kumimoji="1" lang="ja-JP" altLang="en-US" dirty="0"/>
              <a:t>読み解き</a:t>
            </a:r>
            <a:r>
              <a:rPr kumimoji="1" lang="ja-JP" altLang="en-US" dirty="0" smtClean="0"/>
              <a:t>図版　マドリードの虐殺</a:t>
            </a:r>
            <a:endParaRPr kumimoji="1" lang="ja-JP" altLang="en-US" dirty="0"/>
          </a:p>
        </p:txBody>
      </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230" y="1858621"/>
            <a:ext cx="6153539" cy="4743539"/>
          </a:xfrm>
          <a:prstGeom prst="rect">
            <a:avLst/>
          </a:prstGeom>
        </p:spPr>
      </p:pic>
    </p:spTree>
    <p:extLst>
      <p:ext uri="{BB962C8B-B14F-4D97-AF65-F5344CB8AC3E}">
        <p14:creationId xmlns:p14="http://schemas.microsoft.com/office/powerpoint/2010/main" val="745494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4AA8B1B4-767C-4B45-9195-647EC14E19E9}"/>
              </a:ext>
            </a:extLst>
          </p:cNvPr>
          <p:cNvSpPr>
            <a:spLocks noGrp="1"/>
          </p:cNvSpPr>
          <p:nvPr>
            <p:ph type="body" sz="quarter" idx="13"/>
          </p:nvPr>
        </p:nvSpPr>
        <p:spPr>
          <a:xfrm>
            <a:off x="309563" y="1084327"/>
            <a:ext cx="8570826" cy="3309624"/>
          </a:xfrm>
        </p:spPr>
        <p:txBody>
          <a:bodyPr/>
          <a:lstStyle/>
          <a:p>
            <a:pPr marL="342900" indent="-342900">
              <a:buFont typeface="+mj-lt"/>
              <a:buAutoNum type="arabicPeriod"/>
            </a:pPr>
            <a:r>
              <a:rPr lang="ja-JP" altLang="en-US" sz="2200" b="1" dirty="0"/>
              <a:t>共和政と恐怖政治</a:t>
            </a:r>
            <a:endParaRPr lang="en-US" altLang="ja-JP" sz="2200" b="1" dirty="0"/>
          </a:p>
          <a:p>
            <a:pPr marL="0" indent="0">
              <a:buNone/>
            </a:pPr>
            <a:r>
              <a:rPr kumimoji="1" lang="ja-JP" altLang="en-US" sz="2000" dirty="0"/>
              <a:t>共和政が成立し、急進的なジャコバン派が恐怖政治を</a:t>
            </a:r>
            <a:r>
              <a:rPr kumimoji="1" lang="ja-JP" altLang="en-US" sz="2000" dirty="0" smtClean="0"/>
              <a:t>おこなったが、テルミドール</a:t>
            </a:r>
            <a:r>
              <a:rPr kumimoji="1" lang="en-US" altLang="ja-JP" sz="2000" dirty="0" smtClean="0"/>
              <a:t>9</a:t>
            </a:r>
            <a:r>
              <a:rPr kumimoji="1" lang="ja-JP" altLang="en-US" sz="2000" dirty="0" smtClean="0"/>
              <a:t>日のクーデタでジャコバン派独裁はおわった。</a:t>
            </a:r>
            <a:endParaRPr kumimoji="1" lang="en-US" altLang="ja-JP" sz="2000" dirty="0"/>
          </a:p>
          <a:p>
            <a:pPr marL="0" indent="0">
              <a:buNone/>
            </a:pPr>
            <a:r>
              <a:rPr lang="en-US" altLang="ja-JP" sz="2200" b="1" dirty="0" smtClean="0"/>
              <a:t>2</a:t>
            </a:r>
            <a:r>
              <a:rPr lang="en-US" altLang="ja-JP" sz="2200" b="1" dirty="0"/>
              <a:t>. </a:t>
            </a:r>
            <a:r>
              <a:rPr lang="ja-JP" altLang="en-US" sz="2200" b="1" dirty="0"/>
              <a:t>ナポレオンの登場</a:t>
            </a:r>
            <a:r>
              <a:rPr kumimoji="1" lang="ja-JP" altLang="en-US" sz="2200" dirty="0"/>
              <a:t>
</a:t>
            </a:r>
            <a:r>
              <a:rPr kumimoji="1" lang="ja-JP" altLang="en-US" sz="2000" dirty="0"/>
              <a:t>ナポレオンは国内を安定させるとともに外交面でも成果をあげ、内外の危機を乗り切った。</a:t>
            </a:r>
            <a:endParaRPr kumimoji="1" lang="en-US" altLang="ja-JP" sz="2000" dirty="0"/>
          </a:p>
          <a:p>
            <a:pPr marL="0" indent="0">
              <a:buNone/>
            </a:pPr>
            <a:r>
              <a:rPr lang="en-US" altLang="ja-JP" sz="2200" b="1" dirty="0" smtClean="0"/>
              <a:t>3</a:t>
            </a:r>
            <a:r>
              <a:rPr lang="en-US" altLang="ja-JP" sz="2200" b="1" dirty="0"/>
              <a:t>. </a:t>
            </a:r>
            <a:r>
              <a:rPr lang="ja-JP" altLang="en-US" sz="2200" b="1" dirty="0"/>
              <a:t>ナポレオンの帝国</a:t>
            </a:r>
            <a:r>
              <a:rPr kumimoji="1" lang="ja-JP" altLang="en-US" sz="2200" dirty="0"/>
              <a:t>
</a:t>
            </a:r>
            <a:r>
              <a:rPr kumimoji="1" lang="ja-JP" altLang="en-US" sz="2000" dirty="0"/>
              <a:t>ナポレオンは一時ヨーロッパ大陸の大部分を支配下におき、フランス革命の成果を</a:t>
            </a:r>
            <a:r>
              <a:rPr kumimoji="1" lang="ja-JP" altLang="en-US" sz="2000" dirty="0" smtClean="0"/>
              <a:t>もたらしたが、諸民族はナポレオンの支配に反発した。</a:t>
            </a:r>
            <a:endParaRPr kumimoji="1" lang="ja-JP" altLang="en-US" sz="2000" dirty="0"/>
          </a:p>
        </p:txBody>
      </p:sp>
    </p:spTree>
    <p:extLst>
      <p:ext uri="{BB962C8B-B14F-4D97-AF65-F5344CB8AC3E}">
        <p14:creationId xmlns:p14="http://schemas.microsoft.com/office/powerpoint/2010/main" val="48396836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2383EA90-A9B3-43E8-BE88-C9022B884320}"/>
              </a:ext>
            </a:extLst>
          </p:cNvPr>
          <p:cNvSpPr>
            <a:spLocks noGrp="1"/>
          </p:cNvSpPr>
          <p:nvPr>
            <p:ph type="body" sz="quarter" idx="13"/>
          </p:nvPr>
        </p:nvSpPr>
        <p:spPr>
          <a:xfrm>
            <a:off x="309563" y="1084327"/>
            <a:ext cx="8496300" cy="1266244"/>
          </a:xfrm>
        </p:spPr>
        <p:txBody>
          <a:bodyPr/>
          <a:lstStyle/>
          <a:p>
            <a:r>
              <a:rPr kumimoji="1" lang="ja-JP" altLang="en-US" sz="2200" dirty="0"/>
              <a:t>共和政と恐怖政治
ナポレオンの登場
ナポレオンの帝国</a:t>
            </a:r>
          </a:p>
        </p:txBody>
      </p:sp>
    </p:spTree>
    <p:extLst>
      <p:ext uri="{BB962C8B-B14F-4D97-AF65-F5344CB8AC3E}">
        <p14:creationId xmlns:p14="http://schemas.microsoft.com/office/powerpoint/2010/main" val="89327745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051D8C79-EB66-4868-BC17-46D0334666AB}"/>
              </a:ext>
            </a:extLst>
          </p:cNvPr>
          <p:cNvSpPr>
            <a:spLocks noGrp="1"/>
          </p:cNvSpPr>
          <p:nvPr>
            <p:ph type="body" sz="quarter" idx="13"/>
          </p:nvPr>
        </p:nvSpPr>
        <p:spPr>
          <a:xfrm>
            <a:off x="309563" y="901427"/>
            <a:ext cx="8579064" cy="981706"/>
          </a:xfrm>
        </p:spPr>
        <p:txBody>
          <a:bodyPr>
            <a:noAutofit/>
          </a:bodyPr>
          <a:lstStyle/>
          <a:p>
            <a:r>
              <a:rPr kumimoji="1" lang="ja-JP" altLang="en-US" sz="2200" dirty="0"/>
              <a:t>急進共和主義のジャコバン派のロベスピエールを中心に、革命裁判所や公安委員会に権力を集中して政敵を弾圧する恐怖</a:t>
            </a:r>
            <a:r>
              <a:rPr kumimoji="1" lang="ja-JP" altLang="en-US" sz="2200" dirty="0" smtClean="0"/>
              <a:t>政治がおこなわれた。</a:t>
            </a:r>
            <a:endParaRPr kumimoji="1" lang="ja-JP" altLang="en-US" sz="2200" dirty="0"/>
          </a:p>
        </p:txBody>
      </p:sp>
      <p:sp>
        <p:nvSpPr>
          <p:cNvPr id="3" name="テキスト プレースホルダー 2">
            <a:extLst>
              <a:ext uri="{FF2B5EF4-FFF2-40B4-BE49-F238E27FC236}">
                <a16:creationId xmlns="" xmlns:a16="http://schemas.microsoft.com/office/drawing/2014/main" id="{63146EB7-D23B-41B9-8E30-5CA356FC4D84}"/>
              </a:ext>
            </a:extLst>
          </p:cNvPr>
          <p:cNvSpPr>
            <a:spLocks noGrp="1"/>
          </p:cNvSpPr>
          <p:nvPr>
            <p:ph type="body" sz="quarter" idx="14"/>
          </p:nvPr>
        </p:nvSpPr>
        <p:spPr/>
        <p:txBody>
          <a:bodyPr/>
          <a:lstStyle/>
          <a:p>
            <a:r>
              <a:rPr kumimoji="1" lang="ja-JP" altLang="en-US"/>
              <a:t>３</a:t>
            </a:r>
            <a:r>
              <a:rPr kumimoji="1" lang="en-US" altLang="ja-JP"/>
              <a:t>-2 </a:t>
            </a:r>
            <a:r>
              <a:rPr kumimoji="1" lang="ja-JP" altLang="en-US"/>
              <a:t>フランス</a:t>
            </a:r>
            <a:r>
              <a:rPr kumimoji="1" lang="ja-JP" altLang="en-US" dirty="0"/>
              <a:t>革命と</a:t>
            </a:r>
            <a:r>
              <a:rPr kumimoji="1" lang="ja-JP" altLang="en-US"/>
              <a:t>ナポレオン▶</a:t>
            </a:r>
            <a:r>
              <a:rPr kumimoji="1" lang="en-US" altLang="ja-JP"/>
              <a:t>1 </a:t>
            </a:r>
            <a:r>
              <a:rPr kumimoji="1" lang="ja-JP" altLang="en-US"/>
              <a:t>共和</a:t>
            </a:r>
            <a:r>
              <a:rPr kumimoji="1" lang="ja-JP" altLang="en-US" dirty="0"/>
              <a:t>政と恐怖政治 </a:t>
            </a:r>
          </a:p>
        </p:txBody>
      </p:sp>
      <p:sp>
        <p:nvSpPr>
          <p:cNvPr id="4" name="コンテンツ プレースホルダー 3">
            <a:extLst>
              <a:ext uri="{FF2B5EF4-FFF2-40B4-BE49-F238E27FC236}">
                <a16:creationId xmlns="" xmlns:a16="http://schemas.microsoft.com/office/drawing/2014/main" id="{EAECC4C5-9C3E-4FA1-BA17-60014698A430}"/>
              </a:ext>
            </a:extLst>
          </p:cNvPr>
          <p:cNvSpPr>
            <a:spLocks noGrp="1"/>
          </p:cNvSpPr>
          <p:nvPr>
            <p:ph sz="quarter" idx="15"/>
          </p:nvPr>
        </p:nvSpPr>
        <p:spPr/>
        <p:txBody>
          <a:bodyPr/>
          <a:lstStyle/>
          <a:p>
            <a:r>
              <a:rPr lang="ja-JP" altLang="en-US" dirty="0"/>
              <a:t>Ａジャコバン派</a:t>
            </a:r>
            <a:r>
              <a:rPr kumimoji="1" lang="ja-JP" altLang="en-US" dirty="0"/>
              <a:t>の政策 ①</a:t>
            </a:r>
          </a:p>
        </p:txBody>
      </p:sp>
      <p:sp>
        <p:nvSpPr>
          <p:cNvPr id="5" name="as1">
            <a:extLst>
              <a:ext uri="{FF2B5EF4-FFF2-40B4-BE49-F238E27FC236}">
                <a16:creationId xmlns="" xmlns:a16="http://schemas.microsoft.com/office/drawing/2014/main" id="{65AB8721-F290-4EA9-A6FE-60F6FCA1BB6B}"/>
              </a:ext>
            </a:extLst>
          </p:cNvPr>
          <p:cNvSpPr txBox="1"/>
          <p:nvPr/>
        </p:nvSpPr>
        <p:spPr>
          <a:xfrm>
            <a:off x="3792526" y="6451960"/>
            <a:ext cx="3262433" cy="338554"/>
          </a:xfrm>
          <a:prstGeom prst="rect">
            <a:avLst/>
          </a:prstGeom>
          <a:noFill/>
        </p:spPr>
        <p:txBody>
          <a:bodyPr wrap="none" rtlCol="0">
            <a:spAutoFit/>
          </a:bodyPr>
          <a:lstStyle/>
          <a:p>
            <a:pPr algn="ctr"/>
            <a:r>
              <a:rPr kumimoji="1" lang="ja-JP" altLang="en-US" sz="1600" b="1" dirty="0" smtClean="0"/>
              <a:t>ロベスピエール</a:t>
            </a:r>
            <a:r>
              <a:rPr kumimoji="1" lang="ja-JP" altLang="en-US" sz="1600" b="1" dirty="0"/>
              <a:t>の</a:t>
            </a:r>
            <a:r>
              <a:rPr kumimoji="1" lang="ja-JP" altLang="en-US" sz="1600" b="1" dirty="0" smtClean="0"/>
              <a:t>政府（風刺画）</a:t>
            </a:r>
            <a:endParaRPr kumimoji="1" lang="ja-JP" altLang="en-US" sz="1600" b="1" dirty="0"/>
          </a:p>
        </p:txBody>
      </p:sp>
      <p:grpSp>
        <p:nvGrpSpPr>
          <p:cNvPr id="49" name="グループ化 48">
            <a:extLst>
              <a:ext uri="{FF2B5EF4-FFF2-40B4-BE49-F238E27FC236}">
                <a16:creationId xmlns="" xmlns:a16="http://schemas.microsoft.com/office/drawing/2014/main" id="{7BD7BE35-DDD6-404E-8130-794974343879}"/>
              </a:ext>
            </a:extLst>
          </p:cNvPr>
          <p:cNvGrpSpPr/>
          <p:nvPr/>
        </p:nvGrpSpPr>
        <p:grpSpPr>
          <a:xfrm>
            <a:off x="3014199" y="2162968"/>
            <a:ext cx="5874428" cy="4371965"/>
            <a:chOff x="2173582" y="2204158"/>
            <a:chExt cx="5874428" cy="4371965"/>
          </a:xfrm>
        </p:grpSpPr>
        <p:pic>
          <p:nvPicPr>
            <p:cNvPr id="6" name="図 5"/>
            <p:cNvPicPr>
              <a:picLocks noChangeAspect="1"/>
            </p:cNvPicPr>
            <p:nvPr/>
          </p:nvPicPr>
          <p:blipFill rotWithShape="1">
            <a:blip r:embed="rId2">
              <a:extLst>
                <a:ext uri="{28A0092B-C50C-407E-A947-70E740481C1C}">
                  <a14:useLocalDpi xmlns:a14="http://schemas.microsoft.com/office/drawing/2010/main" val="0"/>
                </a:ext>
              </a:extLst>
            </a:blip>
            <a:srcRect l="15870" t="9301" r="19925" b="23929"/>
            <a:stretch/>
          </p:blipFill>
          <p:spPr>
            <a:xfrm>
              <a:off x="3404339" y="2204158"/>
              <a:ext cx="2250830" cy="3645832"/>
            </a:xfrm>
            <a:prstGeom prst="rect">
              <a:avLst/>
            </a:prstGeom>
          </p:spPr>
        </p:pic>
        <p:cxnSp>
          <p:nvCxnSpPr>
            <p:cNvPr id="8" name="直線コネクタ 7">
              <a:extLst>
                <a:ext uri="{FF2B5EF4-FFF2-40B4-BE49-F238E27FC236}">
                  <a16:creationId xmlns="" xmlns:a16="http://schemas.microsoft.com/office/drawing/2014/main" id="{AE1C8221-208B-4BB0-825F-E48B4A5A1C25}"/>
                </a:ext>
              </a:extLst>
            </p:cNvPr>
            <p:cNvCxnSpPr>
              <a:cxnSpLocks/>
            </p:cNvCxnSpPr>
            <p:nvPr/>
          </p:nvCxnSpPr>
          <p:spPr>
            <a:xfrm flipV="1">
              <a:off x="4920896" y="3635965"/>
              <a:ext cx="1141045" cy="3829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 xmlns:a16="http://schemas.microsoft.com/office/drawing/2014/main" id="{E127BECE-871E-4CE3-9E2C-A464ECC3FC38}"/>
                </a:ext>
              </a:extLst>
            </p:cNvPr>
            <p:cNvSpPr txBox="1"/>
            <p:nvPr/>
          </p:nvSpPr>
          <p:spPr>
            <a:xfrm>
              <a:off x="6016685" y="3462179"/>
              <a:ext cx="2031325" cy="338554"/>
            </a:xfrm>
            <a:prstGeom prst="rect">
              <a:avLst/>
            </a:prstGeom>
            <a:noFill/>
          </p:spPr>
          <p:txBody>
            <a:bodyPr wrap="none" rtlCol="0">
              <a:spAutoFit/>
            </a:bodyPr>
            <a:lstStyle/>
            <a:p>
              <a:r>
                <a:rPr kumimoji="1" lang="ja-JP" altLang="en-US" sz="1600" dirty="0"/>
                <a:t>処刑執行人サンソン</a:t>
              </a:r>
            </a:p>
          </p:txBody>
        </p:sp>
        <p:cxnSp>
          <p:nvCxnSpPr>
            <p:cNvPr id="12" name="直線コネクタ 11">
              <a:extLst>
                <a:ext uri="{FF2B5EF4-FFF2-40B4-BE49-F238E27FC236}">
                  <a16:creationId xmlns="" xmlns:a16="http://schemas.microsoft.com/office/drawing/2014/main" id="{B38F30D8-AB39-49F9-B8AF-54CDE8C76519}"/>
                </a:ext>
              </a:extLst>
            </p:cNvPr>
            <p:cNvCxnSpPr/>
            <p:nvPr/>
          </p:nvCxnSpPr>
          <p:spPr>
            <a:xfrm flipH="1">
              <a:off x="2883877" y="5408643"/>
              <a:ext cx="640861" cy="14067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 xmlns:a16="http://schemas.microsoft.com/office/drawing/2014/main" id="{6608E283-EF55-48B5-9D9E-04F85ABD7C94}"/>
                </a:ext>
              </a:extLst>
            </p:cNvPr>
            <p:cNvSpPr txBox="1"/>
            <p:nvPr/>
          </p:nvSpPr>
          <p:spPr>
            <a:xfrm>
              <a:off x="2173582" y="5419970"/>
              <a:ext cx="800219" cy="338554"/>
            </a:xfrm>
            <a:prstGeom prst="rect">
              <a:avLst/>
            </a:prstGeom>
            <a:noFill/>
          </p:spPr>
          <p:txBody>
            <a:bodyPr wrap="none" rtlCol="0">
              <a:spAutoFit/>
            </a:bodyPr>
            <a:lstStyle/>
            <a:p>
              <a:r>
                <a:rPr kumimoji="1" lang="ja-JP" altLang="en-US" sz="1600" dirty="0"/>
                <a:t>聖職者</a:t>
              </a:r>
            </a:p>
          </p:txBody>
        </p:sp>
        <p:cxnSp>
          <p:nvCxnSpPr>
            <p:cNvPr id="15" name="直線コネクタ 14">
              <a:extLst>
                <a:ext uri="{FF2B5EF4-FFF2-40B4-BE49-F238E27FC236}">
                  <a16:creationId xmlns="" xmlns:a16="http://schemas.microsoft.com/office/drawing/2014/main" id="{238D2CDD-9737-4C7F-A243-4725E9C29080}"/>
                </a:ext>
              </a:extLst>
            </p:cNvPr>
            <p:cNvCxnSpPr>
              <a:cxnSpLocks/>
            </p:cNvCxnSpPr>
            <p:nvPr/>
          </p:nvCxnSpPr>
          <p:spPr>
            <a:xfrm flipH="1">
              <a:off x="3787484" y="5478981"/>
              <a:ext cx="29932" cy="5175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 xmlns:a16="http://schemas.microsoft.com/office/drawing/2014/main" id="{9E4ECEA4-7C09-4288-A10A-289E7E52C006}"/>
                </a:ext>
              </a:extLst>
            </p:cNvPr>
            <p:cNvCxnSpPr>
              <a:cxnSpLocks/>
            </p:cNvCxnSpPr>
            <p:nvPr/>
          </p:nvCxnSpPr>
          <p:spPr>
            <a:xfrm>
              <a:off x="4050004" y="5447779"/>
              <a:ext cx="0" cy="82244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 xmlns:a16="http://schemas.microsoft.com/office/drawing/2014/main" id="{1DE14EC1-AE02-4C1E-93BA-20DB50A8473C}"/>
                </a:ext>
              </a:extLst>
            </p:cNvPr>
            <p:cNvCxnSpPr>
              <a:cxnSpLocks/>
            </p:cNvCxnSpPr>
            <p:nvPr/>
          </p:nvCxnSpPr>
          <p:spPr>
            <a:xfrm>
              <a:off x="4320540" y="5589247"/>
              <a:ext cx="169504" cy="62880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 xmlns:a16="http://schemas.microsoft.com/office/drawing/2014/main" id="{133C80A2-45DE-4EAD-8A80-416834AB1BE8}"/>
                </a:ext>
              </a:extLst>
            </p:cNvPr>
            <p:cNvCxnSpPr>
              <a:cxnSpLocks/>
            </p:cNvCxnSpPr>
            <p:nvPr/>
          </p:nvCxnSpPr>
          <p:spPr>
            <a:xfrm>
              <a:off x="4725698" y="5737362"/>
              <a:ext cx="358178" cy="38362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 xmlns:a16="http://schemas.microsoft.com/office/drawing/2014/main" id="{13E4AC26-9D60-468E-A19F-2169987DCA43}"/>
                </a:ext>
              </a:extLst>
            </p:cNvPr>
            <p:cNvCxnSpPr>
              <a:cxnSpLocks/>
            </p:cNvCxnSpPr>
            <p:nvPr/>
          </p:nvCxnSpPr>
          <p:spPr>
            <a:xfrm>
              <a:off x="5164816" y="5704291"/>
              <a:ext cx="561614" cy="29225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 xmlns:a16="http://schemas.microsoft.com/office/drawing/2014/main" id="{039F9B6E-02CE-482E-A207-06E87A2AF062}"/>
                </a:ext>
              </a:extLst>
            </p:cNvPr>
            <p:cNvCxnSpPr>
              <a:cxnSpLocks/>
            </p:cNvCxnSpPr>
            <p:nvPr/>
          </p:nvCxnSpPr>
          <p:spPr>
            <a:xfrm>
              <a:off x="5385610" y="5113260"/>
              <a:ext cx="63107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 xmlns:a16="http://schemas.microsoft.com/office/drawing/2014/main" id="{0F198B9C-9318-49CC-A863-C4310BFED5C2}"/>
                </a:ext>
              </a:extLst>
            </p:cNvPr>
            <p:cNvSpPr txBox="1"/>
            <p:nvPr/>
          </p:nvSpPr>
          <p:spPr>
            <a:xfrm>
              <a:off x="2889985" y="5931669"/>
              <a:ext cx="1005403" cy="338554"/>
            </a:xfrm>
            <a:prstGeom prst="rect">
              <a:avLst/>
            </a:prstGeom>
            <a:noFill/>
          </p:spPr>
          <p:txBody>
            <a:bodyPr wrap="none" rtlCol="0">
              <a:spAutoFit/>
            </a:bodyPr>
            <a:lstStyle/>
            <a:p>
              <a:r>
                <a:rPr kumimoji="1" lang="ja-JP" altLang="en-US" sz="1600" dirty="0"/>
                <a:t>高等法院</a:t>
              </a:r>
            </a:p>
          </p:txBody>
        </p:sp>
        <p:sp>
          <p:nvSpPr>
            <p:cNvPr id="30" name="テキスト ボックス 29">
              <a:extLst>
                <a:ext uri="{FF2B5EF4-FFF2-40B4-BE49-F238E27FC236}">
                  <a16:creationId xmlns="" xmlns:a16="http://schemas.microsoft.com/office/drawing/2014/main" id="{4F8CA79D-5F16-4725-A9C0-27937EF28799}"/>
                </a:ext>
              </a:extLst>
            </p:cNvPr>
            <p:cNvSpPr txBox="1"/>
            <p:nvPr/>
          </p:nvSpPr>
          <p:spPr>
            <a:xfrm>
              <a:off x="5701147" y="5792103"/>
              <a:ext cx="1005403" cy="584775"/>
            </a:xfrm>
            <a:prstGeom prst="rect">
              <a:avLst/>
            </a:prstGeom>
            <a:noFill/>
          </p:spPr>
          <p:txBody>
            <a:bodyPr wrap="square" rtlCol="0">
              <a:spAutoFit/>
            </a:bodyPr>
            <a:lstStyle/>
            <a:p>
              <a:r>
                <a:rPr kumimoji="1" lang="ja-JP" altLang="en-US" sz="1600" dirty="0"/>
                <a:t>国民公会</a:t>
              </a:r>
            </a:p>
          </p:txBody>
        </p:sp>
        <p:sp>
          <p:nvSpPr>
            <p:cNvPr id="31" name="テキスト ボックス 30">
              <a:extLst>
                <a:ext uri="{FF2B5EF4-FFF2-40B4-BE49-F238E27FC236}">
                  <a16:creationId xmlns="" xmlns:a16="http://schemas.microsoft.com/office/drawing/2014/main" id="{0E661BCB-FE7C-4446-9EA9-4B11625AFA1D}"/>
                </a:ext>
              </a:extLst>
            </p:cNvPr>
            <p:cNvSpPr txBox="1"/>
            <p:nvPr/>
          </p:nvSpPr>
          <p:spPr>
            <a:xfrm>
              <a:off x="6016685" y="4943983"/>
              <a:ext cx="595035" cy="338554"/>
            </a:xfrm>
            <a:prstGeom prst="rect">
              <a:avLst/>
            </a:prstGeom>
            <a:noFill/>
          </p:spPr>
          <p:txBody>
            <a:bodyPr wrap="none" rtlCol="0">
              <a:spAutoFit/>
            </a:bodyPr>
            <a:lstStyle/>
            <a:p>
              <a:r>
                <a:rPr kumimoji="1" lang="ja-JP" altLang="en-US" sz="1600" dirty="0"/>
                <a:t>民衆</a:t>
              </a:r>
            </a:p>
          </p:txBody>
        </p:sp>
        <p:sp>
          <p:nvSpPr>
            <p:cNvPr id="34" name="テキスト ボックス 33">
              <a:extLst>
                <a:ext uri="{FF2B5EF4-FFF2-40B4-BE49-F238E27FC236}">
                  <a16:creationId xmlns="" xmlns:a16="http://schemas.microsoft.com/office/drawing/2014/main" id="{75F7E978-22C3-457C-99E8-76088F81F29D}"/>
                </a:ext>
              </a:extLst>
            </p:cNvPr>
            <p:cNvSpPr txBox="1"/>
            <p:nvPr/>
          </p:nvSpPr>
          <p:spPr>
            <a:xfrm>
              <a:off x="3563371" y="6237569"/>
              <a:ext cx="595035" cy="338554"/>
            </a:xfrm>
            <a:prstGeom prst="rect">
              <a:avLst/>
            </a:prstGeom>
            <a:noFill/>
          </p:spPr>
          <p:txBody>
            <a:bodyPr wrap="none" rtlCol="0">
              <a:spAutoFit/>
            </a:bodyPr>
            <a:lstStyle/>
            <a:p>
              <a:r>
                <a:rPr kumimoji="1" lang="ja-JP" altLang="en-US" sz="1600" dirty="0"/>
                <a:t>貴族</a:t>
              </a:r>
            </a:p>
          </p:txBody>
        </p:sp>
        <p:sp>
          <p:nvSpPr>
            <p:cNvPr id="35" name="テキスト ボックス 34">
              <a:extLst>
                <a:ext uri="{FF2B5EF4-FFF2-40B4-BE49-F238E27FC236}">
                  <a16:creationId xmlns="" xmlns:a16="http://schemas.microsoft.com/office/drawing/2014/main" id="{96243F03-6EB4-4F00-94EE-1419FF2142C3}"/>
                </a:ext>
              </a:extLst>
            </p:cNvPr>
            <p:cNvSpPr txBox="1"/>
            <p:nvPr/>
          </p:nvSpPr>
          <p:spPr>
            <a:xfrm>
              <a:off x="4988716" y="6084353"/>
              <a:ext cx="1005403" cy="338554"/>
            </a:xfrm>
            <a:prstGeom prst="rect">
              <a:avLst/>
            </a:prstGeom>
            <a:noFill/>
          </p:spPr>
          <p:txBody>
            <a:bodyPr wrap="none" rtlCol="0">
              <a:spAutoFit/>
            </a:bodyPr>
            <a:lstStyle/>
            <a:p>
              <a:r>
                <a:rPr kumimoji="1" lang="ja-JP" altLang="en-US" sz="1600" dirty="0"/>
                <a:t>立法議会</a:t>
              </a:r>
            </a:p>
          </p:txBody>
        </p:sp>
        <p:sp>
          <p:nvSpPr>
            <p:cNvPr id="36" name="テキスト ボックス 35">
              <a:extLst>
                <a:ext uri="{FF2B5EF4-FFF2-40B4-BE49-F238E27FC236}">
                  <a16:creationId xmlns="" xmlns:a16="http://schemas.microsoft.com/office/drawing/2014/main" id="{59A9C92F-5658-4CF3-832C-312A0949B1B5}"/>
                </a:ext>
              </a:extLst>
            </p:cNvPr>
            <p:cNvSpPr txBox="1"/>
            <p:nvPr/>
          </p:nvSpPr>
          <p:spPr>
            <a:xfrm>
              <a:off x="4080425" y="6218049"/>
              <a:ext cx="1005403" cy="338554"/>
            </a:xfrm>
            <a:prstGeom prst="rect">
              <a:avLst/>
            </a:prstGeom>
            <a:noFill/>
          </p:spPr>
          <p:txBody>
            <a:bodyPr wrap="none" rtlCol="0">
              <a:spAutoFit/>
            </a:bodyPr>
            <a:lstStyle/>
            <a:p>
              <a:r>
                <a:rPr kumimoji="1" lang="ja-JP" altLang="en-US" sz="1600" dirty="0"/>
                <a:t>国民議会</a:t>
              </a:r>
            </a:p>
          </p:txBody>
        </p:sp>
      </p:grpSp>
      <p:pic>
        <p:nvPicPr>
          <p:cNvPr id="7" name="図 6"/>
          <p:cNvPicPr>
            <a:picLocks noChangeAspect="1"/>
          </p:cNvPicPr>
          <p:nvPr/>
        </p:nvPicPr>
        <p:blipFill rotWithShape="1">
          <a:blip r:embed="rId3">
            <a:extLst>
              <a:ext uri="{28A0092B-C50C-407E-A947-70E740481C1C}">
                <a14:useLocalDpi xmlns:a14="http://schemas.microsoft.com/office/drawing/2010/main" val="0"/>
              </a:ext>
            </a:extLst>
          </a:blip>
          <a:srcRect l="11612" t="17053" r="13158" b="9819"/>
          <a:stretch/>
        </p:blipFill>
        <p:spPr>
          <a:xfrm>
            <a:off x="364066" y="2162968"/>
            <a:ext cx="2321469" cy="2951992"/>
          </a:xfrm>
          <a:prstGeom prst="rect">
            <a:avLst/>
          </a:prstGeom>
        </p:spPr>
      </p:pic>
      <p:sp>
        <p:nvSpPr>
          <p:cNvPr id="25" name="as1">
            <a:extLst>
              <a:ext uri="{FF2B5EF4-FFF2-40B4-BE49-F238E27FC236}">
                <a16:creationId xmlns="" xmlns:a16="http://schemas.microsoft.com/office/drawing/2014/main" id="{65AB8721-F290-4EA9-A6FE-60F6FCA1BB6B}"/>
              </a:ext>
            </a:extLst>
          </p:cNvPr>
          <p:cNvSpPr txBox="1"/>
          <p:nvPr/>
        </p:nvSpPr>
        <p:spPr>
          <a:xfrm>
            <a:off x="714321" y="5126287"/>
            <a:ext cx="1620957" cy="338554"/>
          </a:xfrm>
          <a:prstGeom prst="rect">
            <a:avLst/>
          </a:prstGeom>
          <a:noFill/>
        </p:spPr>
        <p:txBody>
          <a:bodyPr wrap="none" rtlCol="0">
            <a:spAutoFit/>
          </a:bodyPr>
          <a:lstStyle/>
          <a:p>
            <a:pPr algn="ctr"/>
            <a:r>
              <a:rPr kumimoji="1" lang="ja-JP" altLang="en-US" sz="1600" b="1" dirty="0" smtClean="0"/>
              <a:t>ロベスピエール</a:t>
            </a:r>
            <a:endParaRPr kumimoji="1" lang="ja-JP" altLang="en-US" sz="1600" b="1" dirty="0"/>
          </a:p>
        </p:txBody>
      </p:sp>
    </p:spTree>
    <p:extLst>
      <p:ext uri="{BB962C8B-B14F-4D97-AF65-F5344CB8AC3E}">
        <p14:creationId xmlns:p14="http://schemas.microsoft.com/office/powerpoint/2010/main" val="3813711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482E1C4F-A660-46C4-A5D3-C792E57BAF78}"/>
              </a:ext>
            </a:extLst>
          </p:cNvPr>
          <p:cNvSpPr>
            <a:spLocks noGrp="1"/>
          </p:cNvSpPr>
          <p:nvPr>
            <p:ph type="body" sz="quarter" idx="13"/>
          </p:nvPr>
        </p:nvSpPr>
        <p:spPr>
          <a:xfrm>
            <a:off x="284848" y="901427"/>
            <a:ext cx="8628491" cy="981706"/>
          </a:xfrm>
        </p:spPr>
        <p:txBody>
          <a:bodyPr>
            <a:noAutofit/>
          </a:bodyPr>
          <a:lstStyle/>
          <a:p>
            <a:r>
              <a:rPr kumimoji="1" lang="ja-JP" altLang="en-US" sz="2200" dirty="0"/>
              <a:t>男性普通選挙を定めた</a:t>
            </a:r>
            <a:r>
              <a:rPr kumimoji="1" lang="en-US" altLang="ja-JP" sz="2200" dirty="0"/>
              <a:t>1793</a:t>
            </a:r>
            <a:r>
              <a:rPr kumimoji="1" lang="ja-JP" altLang="en-US" sz="2200" dirty="0"/>
              <a:t>年憲法を制定し、物価の統制、封建地代の無償廃止、革命歴の制定などによって都市民衆や農民の支持をかためようとした。</a:t>
            </a:r>
          </a:p>
        </p:txBody>
      </p:sp>
      <p:sp>
        <p:nvSpPr>
          <p:cNvPr id="3" name="テキスト プレースホルダー 2">
            <a:extLst>
              <a:ext uri="{FF2B5EF4-FFF2-40B4-BE49-F238E27FC236}">
                <a16:creationId xmlns="" xmlns:a16="http://schemas.microsoft.com/office/drawing/2014/main" id="{BD0ED90D-6FD7-48A0-BD04-7B7790AD1BE7}"/>
              </a:ext>
            </a:extLst>
          </p:cNvPr>
          <p:cNvSpPr>
            <a:spLocks noGrp="1"/>
          </p:cNvSpPr>
          <p:nvPr>
            <p:ph type="body" sz="quarter" idx="14"/>
          </p:nvPr>
        </p:nvSpPr>
        <p:spPr/>
        <p:txBody>
          <a:bodyPr/>
          <a:lstStyle/>
          <a:p>
            <a:r>
              <a:rPr kumimoji="1" lang="ja-JP" altLang="en-US"/>
              <a:t>３</a:t>
            </a:r>
            <a:r>
              <a:rPr kumimoji="1" lang="en-US" altLang="ja-JP"/>
              <a:t>-2 </a:t>
            </a:r>
            <a:r>
              <a:rPr kumimoji="1" lang="ja-JP" altLang="en-US"/>
              <a:t>フランス</a:t>
            </a:r>
            <a:r>
              <a:rPr kumimoji="1" lang="ja-JP" altLang="en-US" dirty="0"/>
              <a:t>革命と</a:t>
            </a:r>
            <a:r>
              <a:rPr kumimoji="1" lang="ja-JP" altLang="en-US"/>
              <a:t>ナポレオン▶</a:t>
            </a:r>
            <a:r>
              <a:rPr kumimoji="1" lang="en-US" altLang="ja-JP"/>
              <a:t>1 </a:t>
            </a:r>
            <a:r>
              <a:rPr kumimoji="1" lang="ja-JP" altLang="en-US"/>
              <a:t>共和</a:t>
            </a:r>
            <a:r>
              <a:rPr kumimoji="1" lang="ja-JP" altLang="en-US" dirty="0"/>
              <a:t>政と恐怖政治 </a:t>
            </a:r>
          </a:p>
        </p:txBody>
      </p:sp>
      <p:sp>
        <p:nvSpPr>
          <p:cNvPr id="4" name="コンテンツ プレースホルダー 3">
            <a:extLst>
              <a:ext uri="{FF2B5EF4-FFF2-40B4-BE49-F238E27FC236}">
                <a16:creationId xmlns="" xmlns:a16="http://schemas.microsoft.com/office/drawing/2014/main" id="{00B37EDB-0864-41B5-B89F-245DE8DC1883}"/>
              </a:ext>
            </a:extLst>
          </p:cNvPr>
          <p:cNvSpPr>
            <a:spLocks noGrp="1"/>
          </p:cNvSpPr>
          <p:nvPr>
            <p:ph sz="quarter" idx="15"/>
          </p:nvPr>
        </p:nvSpPr>
        <p:spPr/>
        <p:txBody>
          <a:bodyPr/>
          <a:lstStyle/>
          <a:p>
            <a:r>
              <a:rPr kumimoji="1" lang="en-US" altLang="ja-JP" dirty="0"/>
              <a:t>B </a:t>
            </a:r>
            <a:r>
              <a:rPr kumimoji="1" lang="ja-JP" altLang="en-US" dirty="0"/>
              <a:t>ジャコバン派の政策 ②</a:t>
            </a:r>
          </a:p>
        </p:txBody>
      </p:sp>
      <p:pic>
        <p:nvPicPr>
          <p:cNvPr id="5" name="図 4"/>
          <p:cNvPicPr>
            <a:picLocks noChangeAspect="1"/>
          </p:cNvPicPr>
          <p:nvPr/>
        </p:nvPicPr>
        <p:blipFill rotWithShape="1">
          <a:blip r:embed="rId2">
            <a:extLst>
              <a:ext uri="{28A0092B-C50C-407E-A947-70E740481C1C}">
                <a14:useLocalDpi xmlns:a14="http://schemas.microsoft.com/office/drawing/2010/main" val="0"/>
              </a:ext>
            </a:extLst>
          </a:blip>
          <a:srcRect l="3026" t="53453" r="13329" b="35256"/>
          <a:stretch/>
        </p:blipFill>
        <p:spPr>
          <a:xfrm>
            <a:off x="364066" y="3674075"/>
            <a:ext cx="8441267" cy="2874925"/>
          </a:xfrm>
          <a:prstGeom prst="rect">
            <a:avLst/>
          </a:prstGeom>
        </p:spPr>
      </p:pic>
      <p:sp>
        <p:nvSpPr>
          <p:cNvPr id="8" name="角丸四角形吹き出し 7"/>
          <p:cNvSpPr/>
          <p:nvPr/>
        </p:nvSpPr>
        <p:spPr>
          <a:xfrm>
            <a:off x="3237462" y="2232454"/>
            <a:ext cx="4563770" cy="1351005"/>
          </a:xfrm>
          <a:prstGeom prst="wedgeRoundRectCallout">
            <a:avLst>
              <a:gd name="adj1" fmla="val -42009"/>
              <a:gd name="adj2" fmla="val 89330"/>
              <a:gd name="adj3" fmla="val 16667"/>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3402219" y="2323070"/>
            <a:ext cx="4399013" cy="1200329"/>
          </a:xfrm>
          <a:prstGeom prst="rect">
            <a:avLst/>
          </a:prstGeom>
          <a:noFill/>
        </p:spPr>
        <p:txBody>
          <a:bodyPr wrap="square" rtlCol="0">
            <a:spAutoFit/>
          </a:bodyPr>
          <a:lstStyle/>
          <a:p>
            <a:r>
              <a:rPr kumimoji="1" lang="ja-JP" altLang="en-US" b="1" dirty="0" smtClean="0"/>
              <a:t>共和政</a:t>
            </a:r>
            <a:r>
              <a:rPr kumimoji="1" lang="ja-JP" altLang="en-US" dirty="0" smtClean="0"/>
              <a:t>（</a:t>
            </a:r>
            <a:r>
              <a:rPr kumimoji="1" lang="ja-JP" altLang="en-US" b="1" dirty="0" smtClean="0"/>
              <a:t>急進的</a:t>
            </a:r>
            <a:r>
              <a:rPr kumimoji="1" lang="ja-JP" altLang="en-US" dirty="0" smtClean="0"/>
              <a:t>）</a:t>
            </a:r>
            <a:endParaRPr kumimoji="1" lang="en-US" altLang="ja-JP" dirty="0" smtClean="0"/>
          </a:p>
          <a:p>
            <a:r>
              <a:rPr kumimoji="1" lang="ja-JP" altLang="en-US" dirty="0" smtClean="0"/>
              <a:t>・</a:t>
            </a:r>
            <a:r>
              <a:rPr kumimoji="1" lang="ja-JP" altLang="en-US" dirty="0" smtClean="0">
                <a:solidFill>
                  <a:srgbClr val="FF0000"/>
                </a:solidFill>
              </a:rPr>
              <a:t>男性普通選挙</a:t>
            </a:r>
            <a:r>
              <a:rPr kumimoji="1" lang="ja-JP" altLang="en-US" dirty="0" smtClean="0"/>
              <a:t>（</a:t>
            </a:r>
            <a:r>
              <a:rPr kumimoji="1" lang="en-US" altLang="ja-JP" dirty="0" smtClean="0"/>
              <a:t>21</a:t>
            </a:r>
            <a:r>
              <a:rPr kumimoji="1" lang="ja-JP" altLang="en-US" dirty="0" smtClean="0"/>
              <a:t>歳以上）、間接選挙</a:t>
            </a:r>
            <a:endParaRPr kumimoji="1" lang="en-US" altLang="ja-JP" dirty="0" smtClean="0"/>
          </a:p>
          <a:p>
            <a:r>
              <a:rPr kumimoji="1" lang="ja-JP" altLang="en-US" dirty="0" smtClean="0"/>
              <a:t>・主権在民、労働権、教育権など</a:t>
            </a:r>
            <a:endParaRPr kumimoji="1" lang="en-US" altLang="ja-JP" dirty="0" smtClean="0"/>
          </a:p>
          <a:p>
            <a:r>
              <a:rPr kumimoji="1" lang="ja-JP" altLang="en-US" dirty="0" smtClean="0"/>
              <a:t>・</a:t>
            </a:r>
            <a:r>
              <a:rPr kumimoji="1" lang="ja-JP" altLang="en-US" dirty="0" smtClean="0">
                <a:solidFill>
                  <a:srgbClr val="FF0000"/>
                </a:solidFill>
              </a:rPr>
              <a:t>一院制</a:t>
            </a:r>
            <a:r>
              <a:rPr kumimoji="1" lang="ja-JP" altLang="en-US" dirty="0" smtClean="0"/>
              <a:t>（国民公会）　→実施されず</a:t>
            </a:r>
            <a:endParaRPr kumimoji="1" lang="ja-JP" altLang="en-US" dirty="0"/>
          </a:p>
        </p:txBody>
      </p:sp>
    </p:spTree>
    <p:extLst>
      <p:ext uri="{BB962C8B-B14F-4D97-AF65-F5344CB8AC3E}">
        <p14:creationId xmlns:p14="http://schemas.microsoft.com/office/powerpoint/2010/main" val="2816795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D791694D-F740-439D-B871-8E18874C1408}"/>
              </a:ext>
            </a:extLst>
          </p:cNvPr>
          <p:cNvSpPr>
            <a:spLocks noGrp="1"/>
          </p:cNvSpPr>
          <p:nvPr>
            <p:ph type="body" sz="quarter" idx="13"/>
          </p:nvPr>
        </p:nvSpPr>
        <p:spPr>
          <a:xfrm>
            <a:off x="260134" y="901427"/>
            <a:ext cx="8628491" cy="718777"/>
          </a:xfrm>
        </p:spPr>
        <p:txBody>
          <a:bodyPr>
            <a:normAutofit/>
          </a:bodyPr>
          <a:lstStyle/>
          <a:p>
            <a:r>
              <a:rPr kumimoji="1" lang="ja-JP" altLang="en-US" sz="2200" dirty="0"/>
              <a:t>ロベスピエールは</a:t>
            </a:r>
            <a:r>
              <a:rPr kumimoji="1" lang="en-US" altLang="ja-JP" sz="2200" dirty="0"/>
              <a:t>1794</a:t>
            </a:r>
            <a:r>
              <a:rPr kumimoji="1" lang="ja-JP" altLang="en-US" sz="2200" dirty="0"/>
              <a:t>年７月のクーデタによって逮捕、処刑された。</a:t>
            </a:r>
          </a:p>
        </p:txBody>
      </p:sp>
      <p:sp>
        <p:nvSpPr>
          <p:cNvPr id="3" name="テキスト プレースホルダー 2">
            <a:extLst>
              <a:ext uri="{FF2B5EF4-FFF2-40B4-BE49-F238E27FC236}">
                <a16:creationId xmlns="" xmlns:a16="http://schemas.microsoft.com/office/drawing/2014/main" id="{17C71493-EE1B-4FDF-8773-381F18243E31}"/>
              </a:ext>
            </a:extLst>
          </p:cNvPr>
          <p:cNvSpPr>
            <a:spLocks noGrp="1"/>
          </p:cNvSpPr>
          <p:nvPr>
            <p:ph type="body" sz="quarter" idx="14"/>
          </p:nvPr>
        </p:nvSpPr>
        <p:spPr/>
        <p:txBody>
          <a:bodyPr/>
          <a:lstStyle/>
          <a:p>
            <a:r>
              <a:rPr kumimoji="1" lang="ja-JP" altLang="en-US"/>
              <a:t>３</a:t>
            </a:r>
            <a:r>
              <a:rPr kumimoji="1" lang="en-US" altLang="ja-JP"/>
              <a:t>-2 </a:t>
            </a:r>
            <a:r>
              <a:rPr kumimoji="1" lang="ja-JP" altLang="en-US"/>
              <a:t>フランス</a:t>
            </a:r>
            <a:r>
              <a:rPr kumimoji="1" lang="ja-JP" altLang="en-US" dirty="0"/>
              <a:t>革命と</a:t>
            </a:r>
            <a:r>
              <a:rPr kumimoji="1" lang="ja-JP" altLang="en-US"/>
              <a:t>ナポレオン▶</a:t>
            </a:r>
            <a:r>
              <a:rPr kumimoji="1" lang="en-US" altLang="ja-JP"/>
              <a:t>1 </a:t>
            </a:r>
            <a:r>
              <a:rPr kumimoji="1" lang="ja-JP" altLang="en-US"/>
              <a:t>共和</a:t>
            </a:r>
            <a:r>
              <a:rPr kumimoji="1" lang="ja-JP" altLang="en-US" dirty="0"/>
              <a:t>政と恐怖政治 </a:t>
            </a:r>
          </a:p>
        </p:txBody>
      </p:sp>
      <p:sp>
        <p:nvSpPr>
          <p:cNvPr id="4" name="コンテンツ プレースホルダー 3">
            <a:extLst>
              <a:ext uri="{FF2B5EF4-FFF2-40B4-BE49-F238E27FC236}">
                <a16:creationId xmlns="" xmlns:a16="http://schemas.microsoft.com/office/drawing/2014/main" id="{8FC1317F-A3E5-4729-801F-D07A2B28E702}"/>
              </a:ext>
            </a:extLst>
          </p:cNvPr>
          <p:cNvSpPr>
            <a:spLocks noGrp="1"/>
          </p:cNvSpPr>
          <p:nvPr>
            <p:ph sz="quarter" idx="15"/>
          </p:nvPr>
        </p:nvSpPr>
        <p:spPr/>
        <p:txBody>
          <a:bodyPr/>
          <a:lstStyle/>
          <a:p>
            <a:r>
              <a:rPr kumimoji="1" lang="en-US" altLang="ja-JP" dirty="0"/>
              <a:t>C</a:t>
            </a:r>
            <a:r>
              <a:rPr kumimoji="1" lang="ja-JP" altLang="en-US" dirty="0"/>
              <a:t> テルミドール９日のクーデタ</a:t>
            </a:r>
          </a:p>
        </p:txBody>
      </p:sp>
      <p:sp>
        <p:nvSpPr>
          <p:cNvPr id="6" name="as1">
            <a:extLst>
              <a:ext uri="{FF2B5EF4-FFF2-40B4-BE49-F238E27FC236}">
                <a16:creationId xmlns="" xmlns:a16="http://schemas.microsoft.com/office/drawing/2014/main" id="{02B6AF5C-58FF-4210-A2E3-1336D450CFD9}"/>
              </a:ext>
            </a:extLst>
          </p:cNvPr>
          <p:cNvSpPr txBox="1"/>
          <p:nvPr/>
        </p:nvSpPr>
        <p:spPr>
          <a:xfrm>
            <a:off x="5740400" y="2540000"/>
            <a:ext cx="595035" cy="338554"/>
          </a:xfrm>
          <a:prstGeom prst="rect">
            <a:avLst/>
          </a:prstGeom>
          <a:noFill/>
        </p:spPr>
        <p:txBody>
          <a:bodyPr wrap="none" rtlCol="0">
            <a:spAutoFit/>
          </a:bodyPr>
          <a:lstStyle/>
          <a:p>
            <a:r>
              <a:rPr kumimoji="1" lang="ja-JP" altLang="en-US" sz="1600" dirty="0"/>
              <a:t>　　</a:t>
            </a:r>
          </a:p>
        </p:txBody>
      </p:sp>
      <p:pic>
        <p:nvPicPr>
          <p:cNvPr id="8" name="図 7">
            <a:extLst>
              <a:ext uri="{FF2B5EF4-FFF2-40B4-BE49-F238E27FC236}">
                <a16:creationId xmlns="" xmlns:a16="http://schemas.microsoft.com/office/drawing/2014/main" id="{1427F7A0-3252-4920-94C1-8100B89D0301}"/>
              </a:ext>
            </a:extLst>
          </p:cNvPr>
          <p:cNvPicPr>
            <a:picLocks noChangeAspect="1"/>
          </p:cNvPicPr>
          <p:nvPr/>
        </p:nvPicPr>
        <p:blipFill>
          <a:blip r:embed="rId2"/>
          <a:stretch>
            <a:fillRect/>
          </a:stretch>
        </p:blipFill>
        <p:spPr>
          <a:xfrm>
            <a:off x="364066" y="1914634"/>
            <a:ext cx="6325060" cy="4479656"/>
          </a:xfrm>
          <a:prstGeom prst="rect">
            <a:avLst/>
          </a:prstGeom>
        </p:spPr>
      </p:pic>
      <p:sp>
        <p:nvSpPr>
          <p:cNvPr id="9" name="as1">
            <a:extLst>
              <a:ext uri="{FF2B5EF4-FFF2-40B4-BE49-F238E27FC236}">
                <a16:creationId xmlns="" xmlns:a16="http://schemas.microsoft.com/office/drawing/2014/main" id="{4DD03E49-CF46-4AB6-BF13-6739FC5EAD28}"/>
              </a:ext>
            </a:extLst>
          </p:cNvPr>
          <p:cNvSpPr txBox="1"/>
          <p:nvPr/>
        </p:nvSpPr>
        <p:spPr>
          <a:xfrm>
            <a:off x="2110113" y="6394290"/>
            <a:ext cx="2851818" cy="338554"/>
          </a:xfrm>
          <a:prstGeom prst="rect">
            <a:avLst/>
          </a:prstGeom>
          <a:noFill/>
        </p:spPr>
        <p:txBody>
          <a:bodyPr wrap="square" rtlCol="0">
            <a:spAutoFit/>
          </a:bodyPr>
          <a:lstStyle/>
          <a:p>
            <a:pPr algn="ctr"/>
            <a:r>
              <a:rPr kumimoji="1" lang="ja-JP" altLang="en-US" sz="1600" b="1" dirty="0" smtClean="0">
                <a:latin typeface="+mn-ea"/>
              </a:rPr>
              <a:t>テルミドール</a:t>
            </a:r>
            <a:r>
              <a:rPr kumimoji="1" lang="ja-JP" altLang="en-US" sz="1600" b="1" dirty="0">
                <a:latin typeface="+mn-ea"/>
              </a:rPr>
              <a:t>９日の</a:t>
            </a:r>
            <a:r>
              <a:rPr kumimoji="1" lang="ja-JP" altLang="en-US" sz="1600" b="1" dirty="0" smtClean="0">
                <a:latin typeface="+mn-ea"/>
              </a:rPr>
              <a:t>クーデタ</a:t>
            </a:r>
            <a:endParaRPr kumimoji="1" lang="ja-JP" altLang="en-US" sz="1600" b="1" dirty="0"/>
          </a:p>
        </p:txBody>
      </p:sp>
      <p:sp>
        <p:nvSpPr>
          <p:cNvPr id="5" name="テキスト ボックス 4"/>
          <p:cNvSpPr txBox="1"/>
          <p:nvPr/>
        </p:nvSpPr>
        <p:spPr>
          <a:xfrm>
            <a:off x="6689126" y="1881682"/>
            <a:ext cx="2281879" cy="3477875"/>
          </a:xfrm>
          <a:prstGeom prst="rect">
            <a:avLst/>
          </a:prstGeom>
          <a:noFill/>
        </p:spPr>
        <p:txBody>
          <a:bodyPr wrap="square" rtlCol="0">
            <a:spAutoFit/>
          </a:bodyPr>
          <a:lstStyle/>
          <a:p>
            <a:r>
              <a:rPr kumimoji="1" lang="ja-JP" altLang="en-US" sz="2000" dirty="0" smtClean="0"/>
              <a:t>戦局が好転したにもかかわらずロベスピエールは恐怖政治を続けたため、パリ民衆の支持を失い、国民公会内の反対派にとらえられた。中央右、銃でうたれている人物がロベスピエール。</a:t>
            </a:r>
            <a:endParaRPr kumimoji="1" lang="ja-JP" altLang="en-US" sz="2000" dirty="0"/>
          </a:p>
        </p:txBody>
      </p:sp>
    </p:spTree>
    <p:extLst>
      <p:ext uri="{BB962C8B-B14F-4D97-AF65-F5344CB8AC3E}">
        <p14:creationId xmlns:p14="http://schemas.microsoft.com/office/powerpoint/2010/main" val="3402001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05B89477-2418-40EE-AEB3-38DAC202FAED}"/>
              </a:ext>
            </a:extLst>
          </p:cNvPr>
          <p:cNvSpPr>
            <a:spLocks noGrp="1"/>
          </p:cNvSpPr>
          <p:nvPr>
            <p:ph type="body" sz="quarter" idx="13"/>
          </p:nvPr>
        </p:nvSpPr>
        <p:spPr>
          <a:xfrm>
            <a:off x="309563" y="901427"/>
            <a:ext cx="8579064" cy="981706"/>
          </a:xfrm>
        </p:spPr>
        <p:txBody>
          <a:bodyPr>
            <a:noAutofit/>
          </a:bodyPr>
          <a:lstStyle/>
          <a:p>
            <a:r>
              <a:rPr kumimoji="1" lang="ja-JP" altLang="en-US" sz="2200" dirty="0"/>
              <a:t>富裕な市民層や土地を所有した農民は、革命の定着と社会の安定を求めるようになったが、それをかなえたのが軍人のナポレオン＝ボナパルトであった。</a:t>
            </a:r>
          </a:p>
        </p:txBody>
      </p:sp>
      <p:sp>
        <p:nvSpPr>
          <p:cNvPr id="3" name="テキスト プレースホルダー 2">
            <a:extLst>
              <a:ext uri="{FF2B5EF4-FFF2-40B4-BE49-F238E27FC236}">
                <a16:creationId xmlns="" xmlns:a16="http://schemas.microsoft.com/office/drawing/2014/main" id="{CA0B30C1-13FD-4708-AF75-6D7BEF6C34E9}"/>
              </a:ext>
            </a:extLst>
          </p:cNvPr>
          <p:cNvSpPr>
            <a:spLocks noGrp="1"/>
          </p:cNvSpPr>
          <p:nvPr>
            <p:ph type="body" sz="quarter" idx="14"/>
          </p:nvPr>
        </p:nvSpPr>
        <p:spPr/>
        <p:txBody>
          <a:bodyPr/>
          <a:lstStyle/>
          <a:p>
            <a:r>
              <a:rPr kumimoji="1" lang="ja-JP" altLang="en-US" dirty="0"/>
              <a:t>３</a:t>
            </a:r>
            <a:r>
              <a:rPr kumimoji="1" lang="en-US" altLang="ja-JP" dirty="0"/>
              <a:t>-2 </a:t>
            </a:r>
            <a:r>
              <a:rPr kumimoji="1" lang="ja-JP" altLang="en-US" dirty="0"/>
              <a:t>フランス革命とナポレオン▶</a:t>
            </a:r>
            <a:r>
              <a:rPr kumimoji="1" lang="en-US" altLang="ja-JP" dirty="0"/>
              <a:t>2 </a:t>
            </a:r>
            <a:r>
              <a:rPr kumimoji="1" lang="ja-JP" altLang="en-US" dirty="0"/>
              <a:t>ナポレオンの登場</a:t>
            </a:r>
          </a:p>
        </p:txBody>
      </p:sp>
      <p:sp>
        <p:nvSpPr>
          <p:cNvPr id="4" name="コンテンツ プレースホルダー 3">
            <a:extLst>
              <a:ext uri="{FF2B5EF4-FFF2-40B4-BE49-F238E27FC236}">
                <a16:creationId xmlns="" xmlns:a16="http://schemas.microsoft.com/office/drawing/2014/main" id="{A465E028-B3B0-4A96-9B3A-24DD1ECB64B9}"/>
              </a:ext>
            </a:extLst>
          </p:cNvPr>
          <p:cNvSpPr>
            <a:spLocks noGrp="1"/>
          </p:cNvSpPr>
          <p:nvPr>
            <p:ph sz="quarter" idx="15"/>
          </p:nvPr>
        </p:nvSpPr>
        <p:spPr/>
        <p:txBody>
          <a:bodyPr/>
          <a:lstStyle/>
          <a:p>
            <a:r>
              <a:rPr kumimoji="1" lang="ja-JP" altLang="en-US" dirty="0"/>
              <a:t>Ａ </a:t>
            </a:r>
            <a:r>
              <a:rPr kumimoji="1" lang="ja-JP" altLang="en-US" dirty="0" smtClean="0"/>
              <a:t>ナポレオン＝ボナパルト</a:t>
            </a:r>
            <a:endParaRPr kumimoji="1" lang="ja-JP" altLang="en-US" dirty="0"/>
          </a:p>
        </p:txBody>
      </p:sp>
      <p:pic>
        <p:nvPicPr>
          <p:cNvPr id="7" name="図 6">
            <a:extLst>
              <a:ext uri="{FF2B5EF4-FFF2-40B4-BE49-F238E27FC236}">
                <a16:creationId xmlns="" xmlns:a16="http://schemas.microsoft.com/office/drawing/2014/main" id="{ECF26DCE-E1B6-4C33-99D5-3F5F41683954}"/>
              </a:ext>
            </a:extLst>
          </p:cNvPr>
          <p:cNvPicPr>
            <a:picLocks noChangeAspect="1"/>
          </p:cNvPicPr>
          <p:nvPr/>
        </p:nvPicPr>
        <p:blipFill>
          <a:blip r:embed="rId2"/>
          <a:stretch>
            <a:fillRect/>
          </a:stretch>
        </p:blipFill>
        <p:spPr>
          <a:xfrm>
            <a:off x="364066" y="2236970"/>
            <a:ext cx="3702676" cy="4367152"/>
          </a:xfrm>
          <a:prstGeom prst="rect">
            <a:avLst/>
          </a:prstGeom>
        </p:spPr>
      </p:pic>
      <p:sp>
        <p:nvSpPr>
          <p:cNvPr id="8" name="as1">
            <a:extLst>
              <a:ext uri="{FF2B5EF4-FFF2-40B4-BE49-F238E27FC236}">
                <a16:creationId xmlns="" xmlns:a16="http://schemas.microsoft.com/office/drawing/2014/main" id="{5273F2C6-6264-4FA3-85FA-AEEF511EE18D}"/>
              </a:ext>
            </a:extLst>
          </p:cNvPr>
          <p:cNvSpPr txBox="1"/>
          <p:nvPr/>
        </p:nvSpPr>
        <p:spPr>
          <a:xfrm>
            <a:off x="3991729" y="6351056"/>
            <a:ext cx="2886866" cy="338554"/>
          </a:xfrm>
          <a:prstGeom prst="rect">
            <a:avLst/>
          </a:prstGeom>
          <a:noFill/>
        </p:spPr>
        <p:txBody>
          <a:bodyPr wrap="square" rtlCol="0">
            <a:spAutoFit/>
          </a:bodyPr>
          <a:lstStyle/>
          <a:p>
            <a:pPr algn="ctr"/>
            <a:r>
              <a:rPr kumimoji="1" lang="ja-JP" altLang="en-US" sz="1600" b="1" dirty="0" smtClean="0">
                <a:latin typeface="+mn-ea"/>
              </a:rPr>
              <a:t>アルプス</a:t>
            </a:r>
            <a:r>
              <a:rPr kumimoji="1" lang="ja-JP" altLang="en-US" sz="1600" b="1" dirty="0">
                <a:latin typeface="+mn-ea"/>
              </a:rPr>
              <a:t>を越える</a:t>
            </a:r>
            <a:r>
              <a:rPr kumimoji="1" lang="ja-JP" altLang="en-US" sz="1600" b="1" dirty="0" smtClean="0">
                <a:latin typeface="+mn-ea"/>
              </a:rPr>
              <a:t>ナポレオン</a:t>
            </a:r>
            <a:endParaRPr kumimoji="1" lang="ja-JP" altLang="en-US" sz="1600" b="1" dirty="0"/>
          </a:p>
        </p:txBody>
      </p:sp>
      <p:sp>
        <p:nvSpPr>
          <p:cNvPr id="5" name="テキスト ボックス 4"/>
          <p:cNvSpPr txBox="1"/>
          <p:nvPr/>
        </p:nvSpPr>
        <p:spPr>
          <a:xfrm>
            <a:off x="4324864" y="2648862"/>
            <a:ext cx="4563763" cy="1323439"/>
          </a:xfrm>
          <a:prstGeom prst="rect">
            <a:avLst/>
          </a:prstGeom>
          <a:noFill/>
        </p:spPr>
        <p:txBody>
          <a:bodyPr wrap="square" rtlCol="0">
            <a:spAutoFit/>
          </a:bodyPr>
          <a:lstStyle/>
          <a:p>
            <a:r>
              <a:rPr kumimoji="1" lang="ja-JP" altLang="en-US" sz="2000" dirty="0" smtClean="0"/>
              <a:t>この絵は、第一統領となったナポレオンが</a:t>
            </a:r>
            <a:r>
              <a:rPr kumimoji="1" lang="en-US" altLang="ja-JP" sz="2000" dirty="0" smtClean="0"/>
              <a:t>1800</a:t>
            </a:r>
            <a:r>
              <a:rPr kumimoji="1" lang="ja-JP" altLang="en-US" sz="2000" dirty="0" smtClean="0"/>
              <a:t>年にイタリアに遠征した際の勇姿をえがいたもの。ダヴィド作（縦</a:t>
            </a:r>
            <a:r>
              <a:rPr kumimoji="1" lang="en-US" altLang="ja-JP" sz="2000" dirty="0" smtClean="0"/>
              <a:t>260cm</a:t>
            </a:r>
            <a:r>
              <a:rPr kumimoji="1" lang="ja-JP" altLang="en-US" sz="2000" dirty="0" err="1" smtClean="0"/>
              <a:t>、</a:t>
            </a:r>
            <a:r>
              <a:rPr kumimoji="1" lang="ja-JP" altLang="en-US" sz="2000" dirty="0" smtClean="0"/>
              <a:t>横</a:t>
            </a:r>
            <a:r>
              <a:rPr kumimoji="1" lang="en-US" altLang="ja-JP" sz="2000" dirty="0" smtClean="0"/>
              <a:t>221cm</a:t>
            </a:r>
            <a:r>
              <a:rPr kumimoji="1" lang="ja-JP" altLang="en-US" sz="2000" dirty="0" smtClean="0"/>
              <a:t>）。</a:t>
            </a:r>
            <a:endParaRPr kumimoji="1" lang="ja-JP" altLang="en-US" sz="2000" dirty="0"/>
          </a:p>
        </p:txBody>
      </p:sp>
    </p:spTree>
    <p:extLst>
      <p:ext uri="{BB962C8B-B14F-4D97-AF65-F5344CB8AC3E}">
        <p14:creationId xmlns:p14="http://schemas.microsoft.com/office/powerpoint/2010/main" val="1610617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67E57F18-99E3-4A9D-BA0D-7FD9144FEF2C}"/>
              </a:ext>
            </a:extLst>
          </p:cNvPr>
          <p:cNvSpPr>
            <a:spLocks noGrp="1"/>
          </p:cNvSpPr>
          <p:nvPr>
            <p:ph type="body" sz="quarter" idx="13"/>
          </p:nvPr>
        </p:nvSpPr>
        <p:spPr>
          <a:xfrm>
            <a:off x="309563" y="901427"/>
            <a:ext cx="8587302" cy="718777"/>
          </a:xfrm>
        </p:spPr>
        <p:txBody>
          <a:bodyPr>
            <a:normAutofit/>
          </a:bodyPr>
          <a:lstStyle/>
          <a:p>
            <a:r>
              <a:rPr kumimoji="1" lang="ja-JP" altLang="en-US" sz="2200" dirty="0"/>
              <a:t>ナポレオンは国内政治の安定と財政の好転をはかる一方で、外交面でも成果をあげた。</a:t>
            </a:r>
          </a:p>
        </p:txBody>
      </p:sp>
      <p:sp>
        <p:nvSpPr>
          <p:cNvPr id="3" name="テキスト プレースホルダー 2">
            <a:extLst>
              <a:ext uri="{FF2B5EF4-FFF2-40B4-BE49-F238E27FC236}">
                <a16:creationId xmlns="" xmlns:a16="http://schemas.microsoft.com/office/drawing/2014/main" id="{58DB0A43-F9FF-4774-810F-BD0B66A946D3}"/>
              </a:ext>
            </a:extLst>
          </p:cNvPr>
          <p:cNvSpPr>
            <a:spLocks noGrp="1"/>
          </p:cNvSpPr>
          <p:nvPr>
            <p:ph type="body" sz="quarter" idx="14"/>
          </p:nvPr>
        </p:nvSpPr>
        <p:spPr/>
        <p:txBody>
          <a:bodyPr/>
          <a:lstStyle/>
          <a:p>
            <a:r>
              <a:rPr kumimoji="1" lang="ja-JP" altLang="en-US" dirty="0"/>
              <a:t>３</a:t>
            </a:r>
            <a:r>
              <a:rPr kumimoji="1" lang="en-US" altLang="ja-JP" dirty="0"/>
              <a:t>-2 </a:t>
            </a:r>
            <a:r>
              <a:rPr kumimoji="1" lang="ja-JP" altLang="en-US" dirty="0"/>
              <a:t>フランス革命とナポレオン▶</a:t>
            </a:r>
            <a:r>
              <a:rPr kumimoji="1" lang="en-US" altLang="ja-JP" dirty="0"/>
              <a:t>2 </a:t>
            </a:r>
            <a:r>
              <a:rPr kumimoji="1" lang="ja-JP" altLang="en-US" dirty="0"/>
              <a:t>ナポレオンの登場</a:t>
            </a:r>
          </a:p>
        </p:txBody>
      </p:sp>
      <p:sp>
        <p:nvSpPr>
          <p:cNvPr id="4" name="コンテンツ プレースホルダー 3">
            <a:extLst>
              <a:ext uri="{FF2B5EF4-FFF2-40B4-BE49-F238E27FC236}">
                <a16:creationId xmlns="" xmlns:a16="http://schemas.microsoft.com/office/drawing/2014/main" id="{AB5D5AD4-32E2-439E-B196-5E740EEB1142}"/>
              </a:ext>
            </a:extLst>
          </p:cNvPr>
          <p:cNvSpPr>
            <a:spLocks noGrp="1"/>
          </p:cNvSpPr>
          <p:nvPr>
            <p:ph sz="quarter" idx="15"/>
          </p:nvPr>
        </p:nvSpPr>
        <p:spPr/>
        <p:txBody>
          <a:bodyPr/>
          <a:lstStyle/>
          <a:p>
            <a:r>
              <a:rPr kumimoji="1" lang="en-US" altLang="ja-JP" dirty="0"/>
              <a:t>B</a:t>
            </a:r>
            <a:r>
              <a:rPr kumimoji="1" lang="ja-JP" altLang="en-US" dirty="0"/>
              <a:t> ナポレオンの政策</a:t>
            </a:r>
          </a:p>
        </p:txBody>
      </p:sp>
      <p:sp>
        <p:nvSpPr>
          <p:cNvPr id="6" name="as1">
            <a:extLst>
              <a:ext uri="{FF2B5EF4-FFF2-40B4-BE49-F238E27FC236}">
                <a16:creationId xmlns="" xmlns:a16="http://schemas.microsoft.com/office/drawing/2014/main" id="{0BBDD225-24D9-4E21-A466-06A983D6A26A}"/>
              </a:ext>
            </a:extLst>
          </p:cNvPr>
          <p:cNvSpPr txBox="1"/>
          <p:nvPr/>
        </p:nvSpPr>
        <p:spPr>
          <a:xfrm>
            <a:off x="3651669" y="6326659"/>
            <a:ext cx="1840661" cy="338554"/>
          </a:xfrm>
          <a:prstGeom prst="rect">
            <a:avLst/>
          </a:prstGeom>
          <a:noFill/>
        </p:spPr>
        <p:txBody>
          <a:bodyPr wrap="square" rtlCol="0">
            <a:spAutoFit/>
          </a:bodyPr>
          <a:lstStyle/>
          <a:p>
            <a:pPr algn="ctr"/>
            <a:r>
              <a:rPr kumimoji="1" lang="ja-JP" altLang="en-US" sz="1600" b="1" dirty="0" smtClean="0">
                <a:latin typeface="+mn-ea"/>
              </a:rPr>
              <a:t>ナポレオン</a:t>
            </a:r>
            <a:r>
              <a:rPr kumimoji="1" lang="ja-JP" altLang="en-US" sz="1600" b="1" dirty="0">
                <a:latin typeface="+mn-ea"/>
              </a:rPr>
              <a:t>の</a:t>
            </a:r>
            <a:r>
              <a:rPr kumimoji="1" lang="ja-JP" altLang="en-US" sz="1600" b="1" dirty="0" smtClean="0">
                <a:latin typeface="+mn-ea"/>
              </a:rPr>
              <a:t>政策</a:t>
            </a:r>
            <a:endParaRPr kumimoji="1" lang="ja-JP" altLang="en-US" sz="1600" b="1" dirty="0"/>
          </a:p>
        </p:txBody>
      </p:sp>
      <p:pic>
        <p:nvPicPr>
          <p:cNvPr id="7" name="図 6"/>
          <p:cNvPicPr>
            <a:picLocks noChangeAspect="1"/>
          </p:cNvPicPr>
          <p:nvPr/>
        </p:nvPicPr>
        <p:blipFill rotWithShape="1">
          <a:blip r:embed="rId2">
            <a:extLst>
              <a:ext uri="{28A0092B-C50C-407E-A947-70E740481C1C}">
                <a14:useLocalDpi xmlns:a14="http://schemas.microsoft.com/office/drawing/2010/main" val="0"/>
              </a:ext>
            </a:extLst>
          </a:blip>
          <a:srcRect l="359" t="23063" r="359" b="51592"/>
          <a:stretch/>
        </p:blipFill>
        <p:spPr>
          <a:xfrm>
            <a:off x="1840911" y="1961055"/>
            <a:ext cx="5462178" cy="4365604"/>
          </a:xfrm>
          <a:prstGeom prst="rect">
            <a:avLst/>
          </a:prstGeom>
        </p:spPr>
      </p:pic>
    </p:spTree>
    <p:extLst>
      <p:ext uri="{BB962C8B-B14F-4D97-AF65-F5344CB8AC3E}">
        <p14:creationId xmlns:p14="http://schemas.microsoft.com/office/powerpoint/2010/main" val="1283268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03E82F8F-A49C-482F-B0FC-F306F4FD7DE3}"/>
              </a:ext>
            </a:extLst>
          </p:cNvPr>
          <p:cNvSpPr>
            <a:spLocks noGrp="1"/>
          </p:cNvSpPr>
          <p:nvPr>
            <p:ph type="body" sz="quarter" idx="13"/>
          </p:nvPr>
        </p:nvSpPr>
        <p:spPr>
          <a:xfrm>
            <a:off x="284849" y="901427"/>
            <a:ext cx="8636729" cy="718777"/>
          </a:xfrm>
        </p:spPr>
        <p:txBody>
          <a:bodyPr>
            <a:normAutofit/>
          </a:bodyPr>
          <a:lstStyle/>
          <a:p>
            <a:r>
              <a:rPr kumimoji="1" lang="ja-JP" altLang="en-US" sz="2200" dirty="0"/>
              <a:t>ナポレオンは</a:t>
            </a:r>
            <a:r>
              <a:rPr kumimoji="1" lang="en-US" altLang="ja-JP" sz="2200" dirty="0"/>
              <a:t>1804</a:t>
            </a:r>
            <a:r>
              <a:rPr kumimoji="1" lang="ja-JP" altLang="en-US" sz="2200" dirty="0"/>
              <a:t>年、フランス革命の成果を定着させるナポレオン法典を発布した。</a:t>
            </a:r>
          </a:p>
        </p:txBody>
      </p:sp>
      <p:sp>
        <p:nvSpPr>
          <p:cNvPr id="3" name="テキスト プレースホルダー 2">
            <a:extLst>
              <a:ext uri="{FF2B5EF4-FFF2-40B4-BE49-F238E27FC236}">
                <a16:creationId xmlns="" xmlns:a16="http://schemas.microsoft.com/office/drawing/2014/main" id="{E0B48820-1540-4890-95FD-C95B5C8C20A3}"/>
              </a:ext>
            </a:extLst>
          </p:cNvPr>
          <p:cNvSpPr>
            <a:spLocks noGrp="1"/>
          </p:cNvSpPr>
          <p:nvPr>
            <p:ph type="body" sz="quarter" idx="14"/>
          </p:nvPr>
        </p:nvSpPr>
        <p:spPr/>
        <p:txBody>
          <a:bodyPr/>
          <a:lstStyle/>
          <a:p>
            <a:r>
              <a:rPr kumimoji="1" lang="ja-JP" altLang="en-US" dirty="0"/>
              <a:t>３</a:t>
            </a:r>
            <a:r>
              <a:rPr kumimoji="1" lang="en-US" altLang="ja-JP" dirty="0"/>
              <a:t>-2 </a:t>
            </a:r>
            <a:r>
              <a:rPr kumimoji="1" lang="ja-JP" altLang="en-US" dirty="0"/>
              <a:t>フランス革命とナポレオン▶</a:t>
            </a:r>
            <a:r>
              <a:rPr lang="en-US" altLang="ja-JP" dirty="0"/>
              <a:t> 2 </a:t>
            </a:r>
            <a:r>
              <a:rPr lang="ja-JP" altLang="en-US" dirty="0"/>
              <a:t>ナポレオンの登場</a:t>
            </a:r>
            <a:endParaRPr kumimoji="1" lang="ja-JP" altLang="en-US" dirty="0"/>
          </a:p>
        </p:txBody>
      </p:sp>
      <p:sp>
        <p:nvSpPr>
          <p:cNvPr id="4" name="コンテンツ プレースホルダー 3">
            <a:extLst>
              <a:ext uri="{FF2B5EF4-FFF2-40B4-BE49-F238E27FC236}">
                <a16:creationId xmlns="" xmlns:a16="http://schemas.microsoft.com/office/drawing/2014/main" id="{82CE0695-C412-4946-9B17-9F36B0FEA6E3}"/>
              </a:ext>
            </a:extLst>
          </p:cNvPr>
          <p:cNvSpPr>
            <a:spLocks noGrp="1"/>
          </p:cNvSpPr>
          <p:nvPr>
            <p:ph sz="quarter" idx="15"/>
          </p:nvPr>
        </p:nvSpPr>
        <p:spPr/>
        <p:txBody>
          <a:bodyPr/>
          <a:lstStyle/>
          <a:p>
            <a:r>
              <a:rPr kumimoji="1" lang="en-US" altLang="ja-JP" dirty="0"/>
              <a:t>C</a:t>
            </a:r>
            <a:r>
              <a:rPr kumimoji="1" lang="ja-JP" altLang="en-US" dirty="0"/>
              <a:t> ナポレオン法典</a:t>
            </a:r>
          </a:p>
        </p:txBody>
      </p:sp>
      <p:pic>
        <p:nvPicPr>
          <p:cNvPr id="6" name="図 5">
            <a:extLst>
              <a:ext uri="{FF2B5EF4-FFF2-40B4-BE49-F238E27FC236}">
                <a16:creationId xmlns="" xmlns:a16="http://schemas.microsoft.com/office/drawing/2014/main" id="{9EB16778-7A7C-4C5C-A9FD-54FA4B7ED76F}"/>
              </a:ext>
            </a:extLst>
          </p:cNvPr>
          <p:cNvPicPr>
            <a:picLocks noChangeAspect="1"/>
          </p:cNvPicPr>
          <p:nvPr/>
        </p:nvPicPr>
        <p:blipFill>
          <a:blip r:embed="rId2"/>
          <a:stretch>
            <a:fillRect/>
          </a:stretch>
        </p:blipFill>
        <p:spPr>
          <a:xfrm>
            <a:off x="922057" y="2085500"/>
            <a:ext cx="7299886" cy="4216446"/>
          </a:xfrm>
          <a:prstGeom prst="rect">
            <a:avLst/>
          </a:prstGeom>
        </p:spPr>
      </p:pic>
    </p:spTree>
    <p:extLst>
      <p:ext uri="{BB962C8B-B14F-4D97-AF65-F5344CB8AC3E}">
        <p14:creationId xmlns:p14="http://schemas.microsoft.com/office/powerpoint/2010/main" val="3333954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 xmlns:a16="http://schemas.microsoft.com/office/drawing/2014/main" id="{70C95BE9-58C2-4E19-9B2B-BA94C900822B}"/>
              </a:ext>
            </a:extLst>
          </p:cNvPr>
          <p:cNvSpPr>
            <a:spLocks noGrp="1"/>
          </p:cNvSpPr>
          <p:nvPr>
            <p:ph type="body" sz="quarter" idx="13"/>
          </p:nvPr>
        </p:nvSpPr>
        <p:spPr>
          <a:xfrm>
            <a:off x="284848" y="901427"/>
            <a:ext cx="8628491" cy="718777"/>
          </a:xfrm>
        </p:spPr>
        <p:txBody>
          <a:bodyPr>
            <a:normAutofit/>
          </a:bodyPr>
          <a:lstStyle/>
          <a:p>
            <a:r>
              <a:rPr kumimoji="1" lang="en-US" altLang="ja-JP" sz="2200" dirty="0"/>
              <a:t>1804</a:t>
            </a:r>
            <a:r>
              <a:rPr kumimoji="1" lang="ja-JP" altLang="en-US" sz="2200" dirty="0"/>
              <a:t>年、ナポレオンは国民投票の結果、皇帝に即位すると、イギリスは第</a:t>
            </a:r>
            <a:r>
              <a:rPr kumimoji="1" lang="en-US" altLang="ja-JP" sz="2200" dirty="0"/>
              <a:t>3</a:t>
            </a:r>
            <a:r>
              <a:rPr kumimoji="1" lang="ja-JP" altLang="en-US" sz="2200" dirty="0"/>
              <a:t>回対仏大同盟を結んだ。</a:t>
            </a:r>
          </a:p>
        </p:txBody>
      </p:sp>
      <p:sp>
        <p:nvSpPr>
          <p:cNvPr id="3" name="テキスト プレースホルダー 2">
            <a:extLst>
              <a:ext uri="{FF2B5EF4-FFF2-40B4-BE49-F238E27FC236}">
                <a16:creationId xmlns="" xmlns:a16="http://schemas.microsoft.com/office/drawing/2014/main" id="{A8E6C3A4-80B0-4ADA-96CD-EB97E587B2EC}"/>
              </a:ext>
            </a:extLst>
          </p:cNvPr>
          <p:cNvSpPr>
            <a:spLocks noGrp="1"/>
          </p:cNvSpPr>
          <p:nvPr>
            <p:ph type="body" sz="quarter" idx="14"/>
          </p:nvPr>
        </p:nvSpPr>
        <p:spPr/>
        <p:txBody>
          <a:bodyPr/>
          <a:lstStyle/>
          <a:p>
            <a:r>
              <a:rPr kumimoji="1" lang="en-US" altLang="ja-JP" dirty="0"/>
              <a:t>3-2 </a:t>
            </a:r>
            <a:r>
              <a:rPr kumimoji="1" lang="ja-JP" altLang="en-US" dirty="0"/>
              <a:t>フランス革命とナポレオン▶</a:t>
            </a:r>
            <a:r>
              <a:rPr kumimoji="1" lang="en-US" altLang="ja-JP" dirty="0"/>
              <a:t>3 </a:t>
            </a:r>
            <a:r>
              <a:rPr kumimoji="1" lang="ja-JP" altLang="en-US" dirty="0"/>
              <a:t>ナポレオンの帝国</a:t>
            </a:r>
          </a:p>
        </p:txBody>
      </p:sp>
      <p:sp>
        <p:nvSpPr>
          <p:cNvPr id="4" name="コンテンツ プレースホルダー 3">
            <a:extLst>
              <a:ext uri="{FF2B5EF4-FFF2-40B4-BE49-F238E27FC236}">
                <a16:creationId xmlns="" xmlns:a16="http://schemas.microsoft.com/office/drawing/2014/main" id="{F0D0DF68-746A-4DD3-9165-83FF163FAB1D}"/>
              </a:ext>
            </a:extLst>
          </p:cNvPr>
          <p:cNvSpPr>
            <a:spLocks noGrp="1"/>
          </p:cNvSpPr>
          <p:nvPr>
            <p:ph sz="quarter" idx="15"/>
          </p:nvPr>
        </p:nvSpPr>
        <p:spPr/>
        <p:txBody>
          <a:bodyPr/>
          <a:lstStyle/>
          <a:p>
            <a:r>
              <a:rPr kumimoji="1" lang="ja-JP" altLang="en-US" dirty="0"/>
              <a:t>Ａ 皇帝ナポレオン</a:t>
            </a:r>
          </a:p>
        </p:txBody>
      </p:sp>
      <p:sp>
        <p:nvSpPr>
          <p:cNvPr id="5" name="as1">
            <a:extLst>
              <a:ext uri="{FF2B5EF4-FFF2-40B4-BE49-F238E27FC236}">
                <a16:creationId xmlns="" xmlns:a16="http://schemas.microsoft.com/office/drawing/2014/main" id="{896AA7DC-CED8-433A-8CAD-42695D708E2A}"/>
              </a:ext>
            </a:extLst>
          </p:cNvPr>
          <p:cNvSpPr txBox="1"/>
          <p:nvPr/>
        </p:nvSpPr>
        <p:spPr>
          <a:xfrm>
            <a:off x="2529053" y="5980670"/>
            <a:ext cx="2031325"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prstClr val="black"/>
                </a:solidFill>
                <a:effectLst/>
                <a:uLnTx/>
                <a:uFillTx/>
                <a:latin typeface="游ゴシック"/>
                <a:ea typeface="游ゴシック" panose="020B0400000000000000" pitchFamily="50" charset="-128"/>
                <a:cs typeface="+mn-cs"/>
              </a:rPr>
              <a:t>ナポレオン</a:t>
            </a:r>
            <a:r>
              <a:rPr kumimoji="1" lang="ja-JP" altLang="en-US" sz="1600" b="1" i="0" u="none" strike="noStrike" kern="1200" cap="none" spc="0" normalizeH="0" baseline="0" noProof="0" dirty="0">
                <a:ln>
                  <a:noFill/>
                </a:ln>
                <a:solidFill>
                  <a:prstClr val="black"/>
                </a:solidFill>
                <a:effectLst/>
                <a:uLnTx/>
                <a:uFillTx/>
                <a:latin typeface="游ゴシック"/>
                <a:ea typeface="游ゴシック" panose="020B0400000000000000" pitchFamily="50" charset="-128"/>
                <a:cs typeface="+mn-cs"/>
              </a:rPr>
              <a:t>の</a:t>
            </a:r>
            <a:r>
              <a:rPr kumimoji="1" lang="ja-JP" altLang="en-US" sz="1600" b="1" i="0" u="none" strike="noStrike" kern="1200" cap="none" spc="0" normalizeH="0" baseline="0" noProof="0" dirty="0" smtClean="0">
                <a:ln>
                  <a:noFill/>
                </a:ln>
                <a:solidFill>
                  <a:prstClr val="black"/>
                </a:solidFill>
                <a:effectLst/>
                <a:uLnTx/>
                <a:uFillTx/>
                <a:latin typeface="游ゴシック"/>
                <a:ea typeface="游ゴシック" panose="020B0400000000000000" pitchFamily="50" charset="-128"/>
                <a:cs typeface="+mn-cs"/>
              </a:rPr>
              <a:t>戴冠式</a:t>
            </a:r>
            <a:endParaRPr kumimoji="1" lang="ja-JP" altLang="en-US" sz="1600" b="1" i="0" u="none" strike="noStrike" kern="1200" cap="none" spc="0" normalizeH="0" baseline="0" noProof="0" dirty="0">
              <a:ln>
                <a:noFill/>
              </a:ln>
              <a:solidFill>
                <a:prstClr val="black"/>
              </a:solidFill>
              <a:effectLst/>
              <a:uLnTx/>
              <a:uFillTx/>
              <a:latin typeface="游ゴシック"/>
              <a:ea typeface="游ゴシック" panose="020B0400000000000000" pitchFamily="50" charset="-128"/>
              <a:cs typeface="+mn-cs"/>
            </a:endParaRPr>
          </a:p>
        </p:txBody>
      </p:sp>
      <p:pic>
        <p:nvPicPr>
          <p:cNvPr id="7" name="図 6">
            <a:extLst>
              <a:ext uri="{FF2B5EF4-FFF2-40B4-BE49-F238E27FC236}">
                <a16:creationId xmlns="" xmlns:a16="http://schemas.microsoft.com/office/drawing/2014/main" id="{CDF0A90B-B13E-4C2F-ABD0-479AB78F1621}"/>
              </a:ext>
            </a:extLst>
          </p:cNvPr>
          <p:cNvPicPr>
            <a:picLocks noChangeAspect="1"/>
          </p:cNvPicPr>
          <p:nvPr/>
        </p:nvPicPr>
        <p:blipFill>
          <a:blip r:embed="rId2"/>
          <a:stretch>
            <a:fillRect/>
          </a:stretch>
        </p:blipFill>
        <p:spPr>
          <a:xfrm>
            <a:off x="364066" y="2024601"/>
            <a:ext cx="6361301" cy="3956069"/>
          </a:xfrm>
          <a:prstGeom prst="rect">
            <a:avLst/>
          </a:prstGeom>
        </p:spPr>
      </p:pic>
      <p:sp>
        <p:nvSpPr>
          <p:cNvPr id="6" name="テキスト ボックス 5"/>
          <p:cNvSpPr txBox="1"/>
          <p:nvPr/>
        </p:nvSpPr>
        <p:spPr>
          <a:xfrm>
            <a:off x="6689122" y="1975173"/>
            <a:ext cx="2224216" cy="4401205"/>
          </a:xfrm>
          <a:prstGeom prst="rect">
            <a:avLst/>
          </a:prstGeom>
          <a:noFill/>
        </p:spPr>
        <p:txBody>
          <a:bodyPr wrap="square" rtlCol="0">
            <a:spAutoFit/>
          </a:bodyPr>
          <a:lstStyle/>
          <a:p>
            <a:r>
              <a:rPr kumimoji="1" lang="en-US" altLang="ja-JP" sz="2000" dirty="0" smtClean="0"/>
              <a:t>1804</a:t>
            </a:r>
            <a:r>
              <a:rPr kumimoji="1" lang="ja-JP" altLang="en-US" sz="2000" dirty="0" smtClean="0"/>
              <a:t>年、パリのノートルダム大聖堂でおこなわれた壮麗な戴冠式の光景。ナポレオンはローマ教皇から帝冠をうけとってみずからかぶり、その後、ひざまずく妻ジョゼフィーヌにも冠をかぶせた。ダヴィドの大作（縦</a:t>
            </a:r>
            <a:r>
              <a:rPr kumimoji="1" lang="en-US" altLang="ja-JP" sz="2000" dirty="0" smtClean="0"/>
              <a:t>621cm</a:t>
            </a:r>
            <a:r>
              <a:rPr kumimoji="1" lang="ja-JP" altLang="en-US" sz="2000" dirty="0" err="1" smtClean="0"/>
              <a:t>、</a:t>
            </a:r>
            <a:r>
              <a:rPr kumimoji="1" lang="ja-JP" altLang="en-US" sz="2000" dirty="0" smtClean="0"/>
              <a:t>横</a:t>
            </a:r>
            <a:r>
              <a:rPr kumimoji="1" lang="en-US" altLang="ja-JP" sz="2000" dirty="0" smtClean="0"/>
              <a:t>979cm</a:t>
            </a:r>
            <a:r>
              <a:rPr kumimoji="1" lang="ja-JP" altLang="en-US" sz="2000" dirty="0" smtClean="0"/>
              <a:t>）。</a:t>
            </a:r>
            <a:endParaRPr kumimoji="1" lang="ja-JP" altLang="en-US" sz="2000" dirty="0"/>
          </a:p>
        </p:txBody>
      </p:sp>
    </p:spTree>
    <p:extLst>
      <p:ext uri="{BB962C8B-B14F-4D97-AF65-F5344CB8AC3E}">
        <p14:creationId xmlns:p14="http://schemas.microsoft.com/office/powerpoint/2010/main" val="3690479972"/>
      </p:ext>
    </p:extLst>
  </p:cSld>
  <p:clrMapOvr>
    <a:masterClrMapping/>
  </p:clrMapOvr>
</p:sld>
</file>

<file path=ppt/theme/theme1.xml><?xml version="1.0" encoding="utf-8"?>
<a:theme xmlns:a="http://schemas.openxmlformats.org/drawingml/2006/main" name="デザインの設定">
  <a:themeElements>
    <a:clrScheme name="世界史_山川出版社">
      <a:dk1>
        <a:sysClr val="windowText" lastClr="000000"/>
      </a:dk1>
      <a:lt1>
        <a:sysClr val="window" lastClr="FFFFFF"/>
      </a:lt1>
      <a:dk2>
        <a:srgbClr val="008BD5"/>
      </a:dk2>
      <a:lt2>
        <a:srgbClr val="C6E7FC"/>
      </a:lt2>
      <a:accent1>
        <a:srgbClr val="008BD5"/>
      </a:accent1>
      <a:accent2>
        <a:srgbClr val="45B7F3"/>
      </a:accent2>
      <a:accent3>
        <a:srgbClr val="BBBBBB"/>
      </a:accent3>
      <a:accent4>
        <a:srgbClr val="A5D028"/>
      </a:accent4>
      <a:accent5>
        <a:srgbClr val="EF2811"/>
      </a:accent5>
      <a:accent6>
        <a:srgbClr val="FBC719"/>
      </a:accent6>
      <a:hlink>
        <a:srgbClr val="0080FF"/>
      </a:hlink>
      <a:folHlink>
        <a:srgbClr val="5EAEFF"/>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1917</TotalTime>
  <Words>648</Words>
  <Application>Microsoft Office PowerPoint</Application>
  <PresentationFormat>画面に合わせる (4:3)</PresentationFormat>
  <Paragraphs>61</Paragraphs>
  <Slides>13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13</vt:i4>
      </vt:variant>
    </vt:vector>
  </HeadingPairs>
  <TitlesOfParts>
    <vt:vector size="18" baseType="lpstr">
      <vt:lpstr>Meiryo UI</vt:lpstr>
      <vt:lpstr>游ゴシック</vt:lpstr>
      <vt:lpstr>Arial</vt:lpstr>
      <vt:lpstr>Wingdings</vt:lpstr>
      <vt:lpstr>デザインの設定</vt:lpstr>
      <vt:lpstr>第3章 ヨーロッパ・アメリカの工業化と国民形成
①　革命の時代の到来
18世紀末から19世紀にかけて到来した革命の時代とは、 どのような時代だったのだろうか。
3　フランス革命とナポレオン②
フランス革命はどのような世界史的意義をもったのだろうか。 また、ナポレオンは大陸をどのように支配したのだろうか。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茂串健太</dc:creator>
  <cp:lastModifiedBy>水島 直樹</cp:lastModifiedBy>
  <cp:revision>98</cp:revision>
  <cp:lastPrinted>2017-12-13T01:47:05Z</cp:lastPrinted>
  <dcterms:created xsi:type="dcterms:W3CDTF">2016-10-09T15:27:01Z</dcterms:created>
  <dcterms:modified xsi:type="dcterms:W3CDTF">2018-01-11T02:03:23Z</dcterms:modified>
</cp:coreProperties>
</file>